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diagrams/data41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1.xml" ContentType="application/vnd.ms-office.drawingml.diagramDrawing+xml"/>
  <Override PartName="/ppt/diagrams/data42.xml" ContentType="application/vnd.openxmlformats-officedocument.drawingml.diagramData+xml"/>
  <Override PartName="/ppt/diagrams/layout42.xml" ContentType="application/vnd.openxmlformats-officedocument.drawingml.diagramLayout+xml"/>
  <Override PartName="/ppt/diagrams/quickStyle42.xml" ContentType="application/vnd.openxmlformats-officedocument.drawingml.diagramStyle+xml"/>
  <Override PartName="/ppt/diagrams/colors42.xml" ContentType="application/vnd.openxmlformats-officedocument.drawingml.diagramColors+xml"/>
  <Override PartName="/ppt/diagrams/drawing42.xml" ContentType="application/vnd.ms-office.drawingml.diagramDrawing+xml"/>
  <Override PartName="/ppt/diagrams/data43.xml" ContentType="application/vnd.openxmlformats-officedocument.drawingml.diagramData+xml"/>
  <Override PartName="/ppt/diagrams/layout43.xml" ContentType="application/vnd.openxmlformats-officedocument.drawingml.diagramLayout+xml"/>
  <Override PartName="/ppt/diagrams/quickStyle43.xml" ContentType="application/vnd.openxmlformats-officedocument.drawingml.diagramStyle+xml"/>
  <Override PartName="/ppt/diagrams/colors43.xml" ContentType="application/vnd.openxmlformats-officedocument.drawingml.diagramColors+xml"/>
  <Override PartName="/ppt/diagrams/drawing43.xml" ContentType="application/vnd.ms-office.drawingml.diagramDrawing+xml"/>
  <Override PartName="/ppt/diagrams/data44.xml" ContentType="application/vnd.openxmlformats-officedocument.drawingml.diagramData+xml"/>
  <Override PartName="/ppt/diagrams/layout44.xml" ContentType="application/vnd.openxmlformats-officedocument.drawingml.diagramLayout+xml"/>
  <Override PartName="/ppt/diagrams/quickStyle44.xml" ContentType="application/vnd.openxmlformats-officedocument.drawingml.diagramStyle+xml"/>
  <Override PartName="/ppt/diagrams/colors44.xml" ContentType="application/vnd.openxmlformats-officedocument.drawingml.diagramColors+xml"/>
  <Override PartName="/ppt/diagrams/drawing44.xml" ContentType="application/vnd.ms-office.drawingml.diagramDrawing+xml"/>
  <Override PartName="/ppt/diagrams/data45.xml" ContentType="application/vnd.openxmlformats-officedocument.drawingml.diagramData+xml"/>
  <Override PartName="/ppt/diagrams/layout45.xml" ContentType="application/vnd.openxmlformats-officedocument.drawingml.diagramLayout+xml"/>
  <Override PartName="/ppt/diagrams/quickStyle45.xml" ContentType="application/vnd.openxmlformats-officedocument.drawingml.diagramStyle+xml"/>
  <Override PartName="/ppt/diagrams/colors45.xml" ContentType="application/vnd.openxmlformats-officedocument.drawingml.diagramColors+xml"/>
  <Override PartName="/ppt/diagrams/drawing4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1" r:id="rId2"/>
  </p:sldMasterIdLst>
  <p:notesMasterIdLst>
    <p:notesMasterId r:id="rId51"/>
  </p:notesMasterIdLst>
  <p:sldIdLst>
    <p:sldId id="256" r:id="rId3"/>
    <p:sldId id="272" r:id="rId4"/>
    <p:sldId id="273" r:id="rId5"/>
    <p:sldId id="260" r:id="rId6"/>
    <p:sldId id="259" r:id="rId7"/>
    <p:sldId id="274" r:id="rId8"/>
    <p:sldId id="276" r:id="rId9"/>
    <p:sldId id="275" r:id="rId10"/>
    <p:sldId id="278" r:id="rId11"/>
    <p:sldId id="279" r:id="rId12"/>
    <p:sldId id="277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2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293" r:id="rId34"/>
    <p:sldId id="305" r:id="rId35"/>
    <p:sldId id="306" r:id="rId36"/>
    <p:sldId id="307" r:id="rId37"/>
    <p:sldId id="294" r:id="rId38"/>
    <p:sldId id="308" r:id="rId39"/>
    <p:sldId id="309" r:id="rId40"/>
    <p:sldId id="310" r:id="rId41"/>
    <p:sldId id="295" r:id="rId42"/>
    <p:sldId id="296" r:id="rId43"/>
    <p:sldId id="312" r:id="rId44"/>
    <p:sldId id="311" r:id="rId45"/>
    <p:sldId id="297" r:id="rId46"/>
    <p:sldId id="314" r:id="rId47"/>
    <p:sldId id="315" r:id="rId48"/>
    <p:sldId id="313" r:id="rId49"/>
    <p:sldId id="271" r:id="rId50"/>
  </p:sldIdLst>
  <p:sldSz cx="24384000" cy="13716000"/>
  <p:notesSz cx="6858000" cy="9144000"/>
  <p:embeddedFontLst>
    <p:embeddedFont>
      <p:font typeface="넥슨Lv1고딕 OTF" pitchFamily="2" charset="-128"/>
      <p:regular r:id="rId52"/>
    </p:embeddedFont>
    <p:embeddedFont>
      <p:font typeface="넥슨Lv1고딕 OTF Light" pitchFamily="2" charset="-128"/>
      <p:regular r:id="rId53"/>
    </p:embeddedFont>
    <p:embeddedFont>
      <p:font typeface="넥슨Lv2고딕" pitchFamily="2" charset="-127"/>
      <p:regular r:id="rId54"/>
    </p:embeddedFont>
    <p:embeddedFont>
      <p:font typeface="맑은 고딕" panose="020B0503020000020004" pitchFamily="34" charset="-127"/>
      <p:regular r:id="rId55"/>
      <p:bold r:id="rId56"/>
    </p:embeddedFont>
    <p:embeddedFont>
      <p:font typeface="NexonGothic Std L" panose="02000300000000000000" pitchFamily="2" charset="-128"/>
      <p:regular r:id="rId57"/>
    </p:embeddedFont>
    <p:embeddedFont>
      <p:font typeface="NexonGothic Std M" panose="02000300000000000000" pitchFamily="2" charset="-128"/>
      <p:regular r:id="rId58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맑은 고딕"/>
        <a:ea typeface="맑은 고딕"/>
        <a:cs typeface="맑은 고딕"/>
        <a:sym typeface="맑은 고딕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맑은 고딕"/>
        <a:ea typeface="맑은 고딕"/>
        <a:cs typeface="맑은 고딕"/>
        <a:sym typeface="맑은 고딕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맑은 고딕"/>
        <a:ea typeface="맑은 고딕"/>
        <a:cs typeface="맑은 고딕"/>
        <a:sym typeface="맑은 고딕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맑은 고딕"/>
        <a:ea typeface="맑은 고딕"/>
        <a:cs typeface="맑은 고딕"/>
        <a:sym typeface="맑은 고딕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맑은 고딕"/>
        <a:ea typeface="맑은 고딕"/>
        <a:cs typeface="맑은 고딕"/>
        <a:sym typeface="맑은 고딕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맑은 고딕"/>
        <a:ea typeface="맑은 고딕"/>
        <a:cs typeface="맑은 고딕"/>
        <a:sym typeface="맑은 고딕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맑은 고딕"/>
        <a:ea typeface="맑은 고딕"/>
        <a:cs typeface="맑은 고딕"/>
        <a:sym typeface="맑은 고딕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맑은 고딕"/>
        <a:ea typeface="맑은 고딕"/>
        <a:cs typeface="맑은 고딕"/>
        <a:sym typeface="맑은 고딕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맑은 고딕"/>
        <a:ea typeface="맑은 고딕"/>
        <a:cs typeface="맑은 고딕"/>
        <a:sym typeface="맑은 고딕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1E2"/>
    <a:srgbClr val="C3D600"/>
    <a:srgbClr val="0B29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A2CB1F-BE6F-F54D-A894-B845C8AA49DA}" v="7" dt="2023-05-26T04:51:10.388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A9BC294-FFE2-49D5-8D69-9E1BD2C41BD5}" styleName="">
    <a:tblBg/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7F8F3"/>
          </a:solidFill>
        </a:fill>
      </a:tcStyle>
    </a:band2H>
    <a:firstCol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D6D5D5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78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9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font" Target="fonts/font4.fntdata"/><Relationship Id="rId63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5" Type="http://schemas.openxmlformats.org/officeDocument/2006/relationships/slide" Target="slides/slide3.xml"/><Relationship Id="rId61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5.fntdata"/><Relationship Id="rId64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3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6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1.fntdata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승윤 [leeseungyun]" userId="1717c91d-e535-4f26-808a-6b4a4171d6e9" providerId="ADAL" clId="{CDB939EE-3FFA-FE44-AA11-79804194C957}"/>
    <pc:docChg chg="custSel addSld modSld">
      <pc:chgData name="이승윤 [leeseungyun]" userId="1717c91d-e535-4f26-808a-6b4a4171d6e9" providerId="ADAL" clId="{CDB939EE-3FFA-FE44-AA11-79804194C957}" dt="2023-05-25T09:59:32.562" v="1710" actId="767"/>
      <pc:docMkLst>
        <pc:docMk/>
      </pc:docMkLst>
      <pc:sldChg chg="modSp mod">
        <pc:chgData name="이승윤 [leeseungyun]" userId="1717c91d-e535-4f26-808a-6b4a4171d6e9" providerId="ADAL" clId="{CDB939EE-3FFA-FE44-AA11-79804194C957}" dt="2023-05-25T09:26:57.861" v="18" actId="20577"/>
        <pc:sldMkLst>
          <pc:docMk/>
          <pc:sldMk cId="168927154" sldId="309"/>
        </pc:sldMkLst>
        <pc:spChg chg="mod">
          <ac:chgData name="이승윤 [leeseungyun]" userId="1717c91d-e535-4f26-808a-6b4a4171d6e9" providerId="ADAL" clId="{CDB939EE-3FFA-FE44-AA11-79804194C957}" dt="2023-05-25T09:26:57.861" v="18" actId="20577"/>
          <ac:spMkLst>
            <pc:docMk/>
            <pc:sldMk cId="168927154" sldId="309"/>
            <ac:spMk id="3" creationId="{C442A36E-60D3-2EDB-9E3D-D2D9F9DF3032}"/>
          </ac:spMkLst>
        </pc:spChg>
      </pc:sldChg>
      <pc:sldChg chg="addSp modSp add mod">
        <pc:chgData name="이승윤 [leeseungyun]" userId="1717c91d-e535-4f26-808a-6b4a4171d6e9" providerId="ADAL" clId="{CDB939EE-3FFA-FE44-AA11-79804194C957}" dt="2023-05-25T09:59:32.562" v="1710" actId="767"/>
        <pc:sldMkLst>
          <pc:docMk/>
          <pc:sldMk cId="2572965881" sldId="310"/>
        </pc:sldMkLst>
        <pc:spChg chg="mod">
          <ac:chgData name="이승윤 [leeseungyun]" userId="1717c91d-e535-4f26-808a-6b4a4171d6e9" providerId="ADAL" clId="{CDB939EE-3FFA-FE44-AA11-79804194C957}" dt="2023-05-25T09:53:32.654" v="1709" actId="20577"/>
          <ac:spMkLst>
            <pc:docMk/>
            <pc:sldMk cId="2572965881" sldId="310"/>
            <ac:spMk id="3" creationId="{C442A36E-60D3-2EDB-9E3D-D2D9F9DF3032}"/>
          </ac:spMkLst>
        </pc:spChg>
        <pc:spChg chg="add mod">
          <ac:chgData name="이승윤 [leeseungyun]" userId="1717c91d-e535-4f26-808a-6b4a4171d6e9" providerId="ADAL" clId="{CDB939EE-3FFA-FE44-AA11-79804194C957}" dt="2023-05-25T09:59:32.562" v="1710" actId="767"/>
          <ac:spMkLst>
            <pc:docMk/>
            <pc:sldMk cId="2572965881" sldId="310"/>
            <ac:spMk id="7" creationId="{3BB6EF5E-3C2C-D3A6-562C-DFAEA8467AC8}"/>
          </ac:spMkLst>
        </pc:spChg>
      </pc:sldChg>
    </pc:docChg>
  </pc:docChgLst>
  <pc:docChgLst>
    <pc:chgData name="이승윤 [leeseungyun]" userId="1717c91d-e535-4f26-808a-6b4a4171d6e9" providerId="ADAL" clId="{10A2CB1F-BE6F-F54D-A894-B845C8AA49DA}"/>
    <pc:docChg chg="undo custSel addSld delSld modSld sldOrd">
      <pc:chgData name="이승윤 [leeseungyun]" userId="1717c91d-e535-4f26-808a-6b4a4171d6e9" providerId="ADAL" clId="{10A2CB1F-BE6F-F54D-A894-B845C8AA49DA}" dt="2023-05-30T01:23:12.380" v="8845" actId="20577"/>
      <pc:docMkLst>
        <pc:docMk/>
      </pc:docMkLst>
      <pc:sldChg chg="del">
        <pc:chgData name="이승윤 [leeseungyun]" userId="1717c91d-e535-4f26-808a-6b4a4171d6e9" providerId="ADAL" clId="{10A2CB1F-BE6F-F54D-A894-B845C8AA49DA}" dt="2023-05-26T04:59:17.101" v="8789" actId="2696"/>
        <pc:sldMkLst>
          <pc:docMk/>
          <pc:sldMk cId="0" sldId="263"/>
        </pc:sldMkLst>
      </pc:sldChg>
      <pc:sldChg chg="del">
        <pc:chgData name="이승윤 [leeseungyun]" userId="1717c91d-e535-4f26-808a-6b4a4171d6e9" providerId="ADAL" clId="{10A2CB1F-BE6F-F54D-A894-B845C8AA49DA}" dt="2023-05-26T04:59:17.101" v="8789" actId="2696"/>
        <pc:sldMkLst>
          <pc:docMk/>
          <pc:sldMk cId="0" sldId="264"/>
        </pc:sldMkLst>
      </pc:sldChg>
      <pc:sldChg chg="del">
        <pc:chgData name="이승윤 [leeseungyun]" userId="1717c91d-e535-4f26-808a-6b4a4171d6e9" providerId="ADAL" clId="{10A2CB1F-BE6F-F54D-A894-B845C8AA49DA}" dt="2023-05-26T04:59:17.101" v="8789" actId="2696"/>
        <pc:sldMkLst>
          <pc:docMk/>
          <pc:sldMk cId="0" sldId="265"/>
        </pc:sldMkLst>
      </pc:sldChg>
      <pc:sldChg chg="modSp mod">
        <pc:chgData name="이승윤 [leeseungyun]" userId="1717c91d-e535-4f26-808a-6b4a4171d6e9" providerId="ADAL" clId="{10A2CB1F-BE6F-F54D-A894-B845C8AA49DA}" dt="2023-05-30T01:23:12.380" v="8845" actId="20577"/>
        <pc:sldMkLst>
          <pc:docMk/>
          <pc:sldMk cId="0" sldId="271"/>
        </pc:sldMkLst>
        <pc:spChg chg="mod">
          <ac:chgData name="이승윤 [leeseungyun]" userId="1717c91d-e535-4f26-808a-6b4a4171d6e9" providerId="ADAL" clId="{10A2CB1F-BE6F-F54D-A894-B845C8AA49DA}" dt="2023-05-30T01:23:12.380" v="8845" actId="20577"/>
          <ac:spMkLst>
            <pc:docMk/>
            <pc:sldMk cId="0" sldId="271"/>
            <ac:spMk id="293" creationId="{00000000-0000-0000-0000-000000000000}"/>
          </ac:spMkLst>
        </pc:spChg>
      </pc:sldChg>
      <pc:sldChg chg="modSp mod">
        <pc:chgData name="이승윤 [leeseungyun]" userId="1717c91d-e535-4f26-808a-6b4a4171d6e9" providerId="ADAL" clId="{10A2CB1F-BE6F-F54D-A894-B845C8AA49DA}" dt="2023-05-30T01:21:49.421" v="8795" actId="404"/>
        <pc:sldMkLst>
          <pc:docMk/>
          <pc:sldMk cId="4223414432" sldId="276"/>
        </pc:sldMkLst>
        <pc:spChg chg="mod">
          <ac:chgData name="이승윤 [leeseungyun]" userId="1717c91d-e535-4f26-808a-6b4a4171d6e9" providerId="ADAL" clId="{10A2CB1F-BE6F-F54D-A894-B845C8AA49DA}" dt="2023-05-30T01:21:49.421" v="8795" actId="404"/>
          <ac:spMkLst>
            <pc:docMk/>
            <pc:sldMk cId="4223414432" sldId="276"/>
            <ac:spMk id="2" creationId="{D89F71A6-C7A2-7EAF-6543-1920DB9EA05F}"/>
          </ac:spMkLst>
        </pc:spChg>
      </pc:sldChg>
      <pc:sldChg chg="modSp mod">
        <pc:chgData name="이승윤 [leeseungyun]" userId="1717c91d-e535-4f26-808a-6b4a4171d6e9" providerId="ADAL" clId="{10A2CB1F-BE6F-F54D-A894-B845C8AA49DA}" dt="2023-05-30T01:22:08.155" v="8798" actId="404"/>
        <pc:sldMkLst>
          <pc:docMk/>
          <pc:sldMk cId="2450944144" sldId="287"/>
        </pc:sldMkLst>
        <pc:spChg chg="mod">
          <ac:chgData name="이승윤 [leeseungyun]" userId="1717c91d-e535-4f26-808a-6b4a4171d6e9" providerId="ADAL" clId="{10A2CB1F-BE6F-F54D-A894-B845C8AA49DA}" dt="2023-05-30T01:22:08.155" v="8798" actId="404"/>
          <ac:spMkLst>
            <pc:docMk/>
            <pc:sldMk cId="2450944144" sldId="287"/>
            <ac:spMk id="2" creationId="{D89F71A6-C7A2-7EAF-6543-1920DB9EA05F}"/>
          </ac:spMkLst>
        </pc:spChg>
      </pc:sldChg>
      <pc:sldChg chg="modSp mod">
        <pc:chgData name="이승윤 [leeseungyun]" userId="1717c91d-e535-4f26-808a-6b4a4171d6e9" providerId="ADAL" clId="{10A2CB1F-BE6F-F54D-A894-B845C8AA49DA}" dt="2023-05-30T01:22:12.182" v="8799" actId="404"/>
        <pc:sldMkLst>
          <pc:docMk/>
          <pc:sldMk cId="2560633008" sldId="288"/>
        </pc:sldMkLst>
        <pc:spChg chg="mod">
          <ac:chgData name="이승윤 [leeseungyun]" userId="1717c91d-e535-4f26-808a-6b4a4171d6e9" providerId="ADAL" clId="{10A2CB1F-BE6F-F54D-A894-B845C8AA49DA}" dt="2023-05-30T01:22:12.182" v="8799" actId="404"/>
          <ac:spMkLst>
            <pc:docMk/>
            <pc:sldMk cId="2560633008" sldId="288"/>
            <ac:spMk id="2" creationId="{D89F71A6-C7A2-7EAF-6543-1920DB9EA05F}"/>
          </ac:spMkLst>
        </pc:spChg>
      </pc:sldChg>
      <pc:sldChg chg="modSp mod">
        <pc:chgData name="이승윤 [leeseungyun]" userId="1717c91d-e535-4f26-808a-6b4a4171d6e9" providerId="ADAL" clId="{10A2CB1F-BE6F-F54D-A894-B845C8AA49DA}" dt="2023-05-26T01:51:51.654" v="1612" actId="20577"/>
        <pc:sldMkLst>
          <pc:docMk/>
          <pc:sldMk cId="132432254" sldId="295"/>
        </pc:sldMkLst>
        <pc:spChg chg="mod">
          <ac:chgData name="이승윤 [leeseungyun]" userId="1717c91d-e535-4f26-808a-6b4a4171d6e9" providerId="ADAL" clId="{10A2CB1F-BE6F-F54D-A894-B845C8AA49DA}" dt="2023-05-26T01:51:51.654" v="1612" actId="20577"/>
          <ac:spMkLst>
            <pc:docMk/>
            <pc:sldMk cId="132432254" sldId="295"/>
            <ac:spMk id="3" creationId="{C442A36E-60D3-2EDB-9E3D-D2D9F9DF3032}"/>
          </ac:spMkLst>
        </pc:spChg>
      </pc:sldChg>
      <pc:sldChg chg="modSp mod">
        <pc:chgData name="이승윤 [leeseungyun]" userId="1717c91d-e535-4f26-808a-6b4a4171d6e9" providerId="ADAL" clId="{10A2CB1F-BE6F-F54D-A894-B845C8AA49DA}" dt="2023-05-26T02:33:42.778" v="3421" actId="20577"/>
        <pc:sldMkLst>
          <pc:docMk/>
          <pc:sldMk cId="1131891731" sldId="296"/>
        </pc:sldMkLst>
        <pc:spChg chg="mod">
          <ac:chgData name="이승윤 [leeseungyun]" userId="1717c91d-e535-4f26-808a-6b4a4171d6e9" providerId="ADAL" clId="{10A2CB1F-BE6F-F54D-A894-B845C8AA49DA}" dt="2023-05-26T02:33:42.778" v="3421" actId="20577"/>
          <ac:spMkLst>
            <pc:docMk/>
            <pc:sldMk cId="1131891731" sldId="296"/>
            <ac:spMk id="3" creationId="{C442A36E-60D3-2EDB-9E3D-D2D9F9DF3032}"/>
          </ac:spMkLst>
        </pc:spChg>
      </pc:sldChg>
      <pc:sldChg chg="modSp mod">
        <pc:chgData name="이승윤 [leeseungyun]" userId="1717c91d-e535-4f26-808a-6b4a4171d6e9" providerId="ADAL" clId="{10A2CB1F-BE6F-F54D-A894-B845C8AA49DA}" dt="2023-05-30T01:22:36.827" v="8801" actId="404"/>
        <pc:sldMkLst>
          <pc:docMk/>
          <pc:sldMk cId="839792658" sldId="297"/>
        </pc:sldMkLst>
        <pc:spChg chg="mod">
          <ac:chgData name="이승윤 [leeseungyun]" userId="1717c91d-e535-4f26-808a-6b4a4171d6e9" providerId="ADAL" clId="{10A2CB1F-BE6F-F54D-A894-B845C8AA49DA}" dt="2023-05-30T01:22:36.827" v="8801" actId="404"/>
          <ac:spMkLst>
            <pc:docMk/>
            <pc:sldMk cId="839792658" sldId="297"/>
            <ac:spMk id="2" creationId="{D89F71A6-C7A2-7EAF-6543-1920DB9EA05F}"/>
          </ac:spMkLst>
        </pc:spChg>
        <pc:spChg chg="mod">
          <ac:chgData name="이승윤 [leeseungyun]" userId="1717c91d-e535-4f26-808a-6b4a4171d6e9" providerId="ADAL" clId="{10A2CB1F-BE6F-F54D-A894-B845C8AA49DA}" dt="2023-05-26T04:46:00.709" v="6892" actId="404"/>
          <ac:spMkLst>
            <pc:docMk/>
            <pc:sldMk cId="839792658" sldId="297"/>
            <ac:spMk id="3" creationId="{C442A36E-60D3-2EDB-9E3D-D2D9F9DF3032}"/>
          </ac:spMkLst>
        </pc:spChg>
      </pc:sldChg>
      <pc:sldChg chg="modSp add mod">
        <pc:chgData name="이승윤 [leeseungyun]" userId="1717c91d-e535-4f26-808a-6b4a4171d6e9" providerId="ADAL" clId="{10A2CB1F-BE6F-F54D-A894-B845C8AA49DA}" dt="2023-05-26T01:56:33.134" v="2396" actId="27636"/>
        <pc:sldMkLst>
          <pc:docMk/>
          <pc:sldMk cId="2350897673" sldId="311"/>
        </pc:sldMkLst>
        <pc:spChg chg="mod">
          <ac:chgData name="이승윤 [leeseungyun]" userId="1717c91d-e535-4f26-808a-6b4a4171d6e9" providerId="ADAL" clId="{10A2CB1F-BE6F-F54D-A894-B845C8AA49DA}" dt="2023-05-26T01:55:32.940" v="2313" actId="20577"/>
          <ac:spMkLst>
            <pc:docMk/>
            <pc:sldMk cId="2350897673" sldId="311"/>
            <ac:spMk id="2" creationId="{D89F71A6-C7A2-7EAF-6543-1920DB9EA05F}"/>
          </ac:spMkLst>
        </pc:spChg>
        <pc:spChg chg="mod">
          <ac:chgData name="이승윤 [leeseungyun]" userId="1717c91d-e535-4f26-808a-6b4a4171d6e9" providerId="ADAL" clId="{10A2CB1F-BE6F-F54D-A894-B845C8AA49DA}" dt="2023-05-26T01:56:33.134" v="2396" actId="27636"/>
          <ac:spMkLst>
            <pc:docMk/>
            <pc:sldMk cId="2350897673" sldId="311"/>
            <ac:spMk id="3" creationId="{C442A36E-60D3-2EDB-9E3D-D2D9F9DF3032}"/>
          </ac:spMkLst>
        </pc:spChg>
      </pc:sldChg>
      <pc:sldChg chg="modSp add mod">
        <pc:chgData name="이승윤 [leeseungyun]" userId="1717c91d-e535-4f26-808a-6b4a4171d6e9" providerId="ADAL" clId="{10A2CB1F-BE6F-F54D-A894-B845C8AA49DA}" dt="2023-05-26T04:15:09.437" v="4876" actId="20577"/>
        <pc:sldMkLst>
          <pc:docMk/>
          <pc:sldMk cId="2263259316" sldId="312"/>
        </pc:sldMkLst>
        <pc:spChg chg="mod">
          <ac:chgData name="이승윤 [leeseungyun]" userId="1717c91d-e535-4f26-808a-6b4a4171d6e9" providerId="ADAL" clId="{10A2CB1F-BE6F-F54D-A894-B845C8AA49DA}" dt="2023-05-26T02:34:31.712" v="3430" actId="20577"/>
          <ac:spMkLst>
            <pc:docMk/>
            <pc:sldMk cId="2263259316" sldId="312"/>
            <ac:spMk id="2" creationId="{D89F71A6-C7A2-7EAF-6543-1920DB9EA05F}"/>
          </ac:spMkLst>
        </pc:spChg>
        <pc:spChg chg="mod">
          <ac:chgData name="이승윤 [leeseungyun]" userId="1717c91d-e535-4f26-808a-6b4a4171d6e9" providerId="ADAL" clId="{10A2CB1F-BE6F-F54D-A894-B845C8AA49DA}" dt="2023-05-26T04:15:09.437" v="4876" actId="20577"/>
          <ac:spMkLst>
            <pc:docMk/>
            <pc:sldMk cId="2263259316" sldId="312"/>
            <ac:spMk id="3" creationId="{C442A36E-60D3-2EDB-9E3D-D2D9F9DF3032}"/>
          </ac:spMkLst>
        </pc:spChg>
      </pc:sldChg>
      <pc:sldChg chg="modSp add mod">
        <pc:chgData name="이승윤 [leeseungyun]" userId="1717c91d-e535-4f26-808a-6b4a4171d6e9" providerId="ADAL" clId="{10A2CB1F-BE6F-F54D-A894-B845C8AA49DA}" dt="2023-05-30T01:22:50.847" v="8810" actId="404"/>
        <pc:sldMkLst>
          <pc:docMk/>
          <pc:sldMk cId="871078857" sldId="313"/>
        </pc:sldMkLst>
        <pc:spChg chg="mod">
          <ac:chgData name="이승윤 [leeseungyun]" userId="1717c91d-e535-4f26-808a-6b4a4171d6e9" providerId="ADAL" clId="{10A2CB1F-BE6F-F54D-A894-B845C8AA49DA}" dt="2023-05-30T01:22:50.847" v="8810" actId="404"/>
          <ac:spMkLst>
            <pc:docMk/>
            <pc:sldMk cId="871078857" sldId="313"/>
            <ac:spMk id="2" creationId="{D89F71A6-C7A2-7EAF-6543-1920DB9EA05F}"/>
          </ac:spMkLst>
        </pc:spChg>
        <pc:spChg chg="mod">
          <ac:chgData name="이승윤 [leeseungyun]" userId="1717c91d-e535-4f26-808a-6b4a4171d6e9" providerId="ADAL" clId="{10A2CB1F-BE6F-F54D-A894-B845C8AA49DA}" dt="2023-05-26T04:44:44.183" v="6767" actId="12"/>
          <ac:spMkLst>
            <pc:docMk/>
            <pc:sldMk cId="871078857" sldId="313"/>
            <ac:spMk id="3" creationId="{C442A36E-60D3-2EDB-9E3D-D2D9F9DF3032}"/>
          </ac:spMkLst>
        </pc:spChg>
      </pc:sldChg>
      <pc:sldChg chg="modSp add mod ord">
        <pc:chgData name="이승윤 [leeseungyun]" userId="1717c91d-e535-4f26-808a-6b4a4171d6e9" providerId="ADAL" clId="{10A2CB1F-BE6F-F54D-A894-B845C8AA49DA}" dt="2023-05-30T01:22:40.798" v="8804" actId="404"/>
        <pc:sldMkLst>
          <pc:docMk/>
          <pc:sldMk cId="3065151795" sldId="314"/>
        </pc:sldMkLst>
        <pc:spChg chg="mod">
          <ac:chgData name="이승윤 [leeseungyun]" userId="1717c91d-e535-4f26-808a-6b4a4171d6e9" providerId="ADAL" clId="{10A2CB1F-BE6F-F54D-A894-B845C8AA49DA}" dt="2023-05-30T01:22:40.798" v="8804" actId="404"/>
          <ac:spMkLst>
            <pc:docMk/>
            <pc:sldMk cId="3065151795" sldId="314"/>
            <ac:spMk id="2" creationId="{D89F71A6-C7A2-7EAF-6543-1920DB9EA05F}"/>
          </ac:spMkLst>
        </pc:spChg>
        <pc:spChg chg="mod">
          <ac:chgData name="이승윤 [leeseungyun]" userId="1717c91d-e535-4f26-808a-6b4a4171d6e9" providerId="ADAL" clId="{10A2CB1F-BE6F-F54D-A894-B845C8AA49DA}" dt="2023-05-26T04:50:44.917" v="7385" actId="27636"/>
          <ac:spMkLst>
            <pc:docMk/>
            <pc:sldMk cId="3065151795" sldId="314"/>
            <ac:spMk id="3" creationId="{C442A36E-60D3-2EDB-9E3D-D2D9F9DF3032}"/>
          </ac:spMkLst>
        </pc:spChg>
      </pc:sldChg>
      <pc:sldChg chg="modSp add mod">
        <pc:chgData name="이승윤 [leeseungyun]" userId="1717c91d-e535-4f26-808a-6b4a4171d6e9" providerId="ADAL" clId="{10A2CB1F-BE6F-F54D-A894-B845C8AA49DA}" dt="2023-05-30T01:22:45.888" v="8807" actId="404"/>
        <pc:sldMkLst>
          <pc:docMk/>
          <pc:sldMk cId="3340337425" sldId="315"/>
        </pc:sldMkLst>
        <pc:spChg chg="mod">
          <ac:chgData name="이승윤 [leeseungyun]" userId="1717c91d-e535-4f26-808a-6b4a4171d6e9" providerId="ADAL" clId="{10A2CB1F-BE6F-F54D-A894-B845C8AA49DA}" dt="2023-05-30T01:22:45.888" v="8807" actId="404"/>
          <ac:spMkLst>
            <pc:docMk/>
            <pc:sldMk cId="3340337425" sldId="315"/>
            <ac:spMk id="2" creationId="{D89F71A6-C7A2-7EAF-6543-1920DB9EA05F}"/>
          </ac:spMkLst>
        </pc:spChg>
        <pc:spChg chg="mod">
          <ac:chgData name="이승윤 [leeseungyun]" userId="1717c91d-e535-4f26-808a-6b4a4171d6e9" providerId="ADAL" clId="{10A2CB1F-BE6F-F54D-A894-B845C8AA49DA}" dt="2023-05-26T04:58:53.950" v="8788" actId="20577"/>
          <ac:spMkLst>
            <pc:docMk/>
            <pc:sldMk cId="3340337425" sldId="315"/>
            <ac:spMk id="3" creationId="{C442A36E-60D3-2EDB-9E3D-D2D9F9DF3032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2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3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4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5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951DA7B-0342-E94C-9362-F3E12AC234B9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81EDE106-AFD8-6A4C-8E64-6C029433A209}">
      <dgm:prSet phldrT="[텍스트]"/>
      <dgm:spPr>
        <a:solidFill>
          <a:srgbClr val="C3D600"/>
        </a:solidFill>
      </dgm:spPr>
      <dgm:t>
        <a:bodyPr/>
        <a:lstStyle/>
        <a:p>
          <a:pPr latinLnBrk="1"/>
          <a:r>
            <a:rPr lang="ko-KR" altLang="en-US" dirty="0"/>
            <a:t>요약</a:t>
          </a:r>
        </a:p>
      </dgm:t>
    </dgm:pt>
    <dgm:pt modelId="{09DC2057-136A-ED47-BD7A-A2A74CF36AA0}" type="par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DA6D436B-72B3-3D42-9A5F-B7A67A198F02}" type="sibTrans" cxnId="{79E1C870-6A7B-E54A-A8AD-76C7140B10C6}">
      <dgm:prSet/>
      <dgm:spPr/>
      <dgm:t>
        <a:bodyPr/>
        <a:lstStyle/>
        <a:p>
          <a:pPr latinLnBrk="1"/>
          <a:endParaRPr lang="ko-KR" altLang="en-US"/>
        </a:p>
      </dgm:t>
    </dgm:pt>
    <dgm:pt modelId="{15711D0E-EE7B-BC40-942F-E95CE8BB655D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en-US" altLang="ko-KR" dirty="0"/>
            <a:t>14</a:t>
          </a:r>
          <a:r>
            <a:rPr lang="ko-KR" altLang="en-US" dirty="0"/>
            <a:t> 타겟팅 앱에 적용되는 사항</a:t>
          </a:r>
        </a:p>
      </dgm:t>
    </dgm:pt>
    <dgm:pt modelId="{6203EBA7-6690-CB49-ACBE-D567E4A19ECB}" type="par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6C9A509-0BF3-1842-8D54-842A18CFD11D}" type="sibTrans" cxnId="{7F7418CD-4348-3B4C-9831-8547B5D40D50}">
      <dgm:prSet/>
      <dgm:spPr/>
      <dgm:t>
        <a:bodyPr/>
        <a:lstStyle/>
        <a:p>
          <a:pPr latinLnBrk="1"/>
          <a:endParaRPr lang="ko-KR" altLang="en-US"/>
        </a:p>
      </dgm:t>
    </dgm:pt>
    <dgm:pt modelId="{6BA8B1D2-65F6-4248-86B6-CB13F685D155}">
      <dgm:prSet phldrT="[텍스트]"/>
      <dgm:spPr>
        <a:solidFill>
          <a:srgbClr val="00A1E2"/>
        </a:solidFill>
      </dgm:spPr>
      <dgm:t>
        <a:bodyPr/>
        <a:lstStyle/>
        <a:p>
          <a:pPr latinLnBrk="1"/>
          <a:r>
            <a:rPr lang="ko-KR" altLang="en-US" dirty="0"/>
            <a:t>모든 앱에 적용되는 사항</a:t>
          </a:r>
        </a:p>
      </dgm:t>
    </dgm:pt>
    <dgm:pt modelId="{E2723C4A-2426-ED45-AE25-274925CA231C}" type="par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7CFE6DA2-15B8-6749-BC28-E7F90CCC0238}" type="sibTrans" cxnId="{EC3A3267-90CB-3740-9E84-27E52BD88D43}">
      <dgm:prSet/>
      <dgm:spPr/>
      <dgm:t>
        <a:bodyPr/>
        <a:lstStyle/>
        <a:p>
          <a:pPr latinLnBrk="1"/>
          <a:endParaRPr lang="ko-KR" altLang="en-US"/>
        </a:p>
      </dgm:t>
    </dgm:pt>
    <dgm:pt modelId="{367DE64E-F591-FD40-B57C-4B09F77015F4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새로운 기능과 </a:t>
          </a:r>
          <a:r>
            <a:rPr lang="en-US" altLang="ko-KR" dirty="0"/>
            <a:t>API</a:t>
          </a:r>
          <a:endParaRPr lang="ko-KR" altLang="en-US" dirty="0"/>
        </a:p>
      </dgm:t>
    </dgm:pt>
    <dgm:pt modelId="{003A4B9D-3CB7-5D43-9278-862F353E970E}" type="par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FE74529C-39E2-9949-B407-5BF7DF1DAFDE}" type="sibTrans" cxnId="{40929F62-36E2-1F4C-B464-63EB2F7DFBE7}">
      <dgm:prSet/>
      <dgm:spPr/>
      <dgm:t>
        <a:bodyPr/>
        <a:lstStyle/>
        <a:p>
          <a:pPr latinLnBrk="1"/>
          <a:endParaRPr lang="ko-KR" altLang="en-US"/>
        </a:p>
      </dgm:t>
    </dgm:pt>
    <dgm:pt modelId="{5897D4D1-71A9-7C4A-B37A-DC7853B0F26B}">
      <dgm:prSet phldrT="[텍스트]"/>
      <dgm:spPr>
        <a:solidFill>
          <a:srgbClr val="0B294A"/>
        </a:solidFill>
      </dgm:spPr>
      <dgm:t>
        <a:bodyPr/>
        <a:lstStyle/>
        <a:p>
          <a:pPr latinLnBrk="1"/>
          <a:r>
            <a:rPr lang="ko-KR" altLang="en-US" dirty="0"/>
            <a:t>부록</a:t>
          </a:r>
        </a:p>
      </dgm:t>
    </dgm:pt>
    <dgm:pt modelId="{0A275AEF-5D8B-7648-8D18-2753EEC3C67D}" type="par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98C1C1A-D37C-0745-B46E-EF6ECA1CFA74}" type="sibTrans" cxnId="{08BC907A-358C-4140-8DA4-50B876932859}">
      <dgm:prSet/>
      <dgm:spPr/>
      <dgm:t>
        <a:bodyPr/>
        <a:lstStyle/>
        <a:p>
          <a:pPr latinLnBrk="1"/>
          <a:endParaRPr lang="ko-KR" altLang="en-US"/>
        </a:p>
      </dgm:t>
    </dgm:pt>
    <dgm:pt modelId="{DE4E4B06-20D7-924C-AF4C-3CA803C26938}" type="pres">
      <dgm:prSet presAssocID="{3951DA7B-0342-E94C-9362-F3E12AC234B9}" presName="Name0" presStyleCnt="0">
        <dgm:presLayoutVars>
          <dgm:dir/>
          <dgm:animLvl val="lvl"/>
          <dgm:resizeHandles val="exact"/>
        </dgm:presLayoutVars>
      </dgm:prSet>
      <dgm:spPr/>
    </dgm:pt>
    <dgm:pt modelId="{FD8F2930-9722-DA49-9D9E-1D8078CAE583}" type="pres">
      <dgm:prSet presAssocID="{81EDE106-AFD8-6A4C-8E64-6C029433A209}" presName="parTxOnly" presStyleLbl="node1" presStyleIdx="0" presStyleCnt="5" custLinFactX="11385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7FC803E4-FCFB-ED4C-A670-7B3C3C8957D1}" type="pres">
      <dgm:prSet presAssocID="{DA6D436B-72B3-3D42-9A5F-B7A67A198F02}" presName="parTxOnlySpace" presStyleCnt="0"/>
      <dgm:spPr/>
    </dgm:pt>
    <dgm:pt modelId="{1972ED41-B1F5-D741-A183-1AD335228E3F}" type="pres">
      <dgm:prSet presAssocID="{6BA8B1D2-65F6-4248-86B6-CB13F685D155}" presName="parTxOnly" presStyleLbl="node1" presStyleIdx="1" presStyleCnt="5" custLinFactX="130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EDD3E365-023F-784B-A202-F389DD7B825F}" type="pres">
      <dgm:prSet presAssocID="{7CFE6DA2-15B8-6749-BC28-E7F90CCC0238}" presName="parTxOnlySpace" presStyleCnt="0"/>
      <dgm:spPr/>
    </dgm:pt>
    <dgm:pt modelId="{7574F349-1641-3A49-8696-E2AA39559D66}" type="pres">
      <dgm:prSet presAssocID="{15711D0E-EE7B-BC40-942F-E95CE8BB655D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B4E3E265-0F50-104A-9E4F-D5CAF8A2385C}" type="pres">
      <dgm:prSet presAssocID="{66C9A509-0BF3-1842-8D54-842A18CFD11D}" presName="parTxOnlySpace" presStyleCnt="0"/>
      <dgm:spPr/>
    </dgm:pt>
    <dgm:pt modelId="{7E6611D5-BD69-CB4A-A3A2-6280633ADE28}" type="pres">
      <dgm:prSet presAssocID="{367DE64E-F591-FD40-B57C-4B09F77015F4}" presName="parTxOnly" presStyleLbl="node1" presStyleIdx="3" presStyleCnt="5" custLinFactX="-693" custLinFactNeighborX="-100000" custLinFactNeighborY="0">
        <dgm:presLayoutVars>
          <dgm:chMax val="0"/>
          <dgm:chPref val="0"/>
          <dgm:bulletEnabled val="1"/>
        </dgm:presLayoutVars>
      </dgm:prSet>
      <dgm:spPr/>
    </dgm:pt>
    <dgm:pt modelId="{9AF7C81D-D84A-A64E-8530-4ABF848D007C}" type="pres">
      <dgm:prSet presAssocID="{FE74529C-39E2-9949-B407-5BF7DF1DAFDE}" presName="parTxOnlySpace" presStyleCnt="0"/>
      <dgm:spPr/>
    </dgm:pt>
    <dgm:pt modelId="{E5DC87C4-76C4-FF42-AE32-5D4A2FF49ADF}" type="pres">
      <dgm:prSet presAssocID="{5897D4D1-71A9-7C4A-B37A-DC7853B0F26B}" presName="parTxOnly" presStyleLbl="node1" presStyleIdx="4" presStyleCnt="5" custLinFactX="-11385" custLinFactNeighborX="-100000" custLinFactNeighborY="0">
        <dgm:presLayoutVars>
          <dgm:chMax val="0"/>
          <dgm:chPref val="0"/>
          <dgm:bulletEnabled val="1"/>
        </dgm:presLayoutVars>
      </dgm:prSet>
      <dgm:spPr/>
    </dgm:pt>
  </dgm:ptLst>
  <dgm:cxnLst>
    <dgm:cxn modelId="{DE4E943F-8227-2F42-9455-B178C127E17B}" type="presOf" srcId="{15711D0E-EE7B-BC40-942F-E95CE8BB655D}" destId="{7574F349-1641-3A49-8696-E2AA39559D66}" srcOrd="0" destOrd="0" presId="urn:microsoft.com/office/officeart/2005/8/layout/chevron1"/>
    <dgm:cxn modelId="{C4F5B74E-45F0-F34E-8B1A-8797E2C002CE}" type="presOf" srcId="{81EDE106-AFD8-6A4C-8E64-6C029433A209}" destId="{FD8F2930-9722-DA49-9D9E-1D8078CAE583}" srcOrd="0" destOrd="0" presId="urn:microsoft.com/office/officeart/2005/8/layout/chevron1"/>
    <dgm:cxn modelId="{7F449162-A7FC-184B-ADDA-B749D65B6AF5}" type="presOf" srcId="{3951DA7B-0342-E94C-9362-F3E12AC234B9}" destId="{DE4E4B06-20D7-924C-AF4C-3CA803C26938}" srcOrd="0" destOrd="0" presId="urn:microsoft.com/office/officeart/2005/8/layout/chevron1"/>
    <dgm:cxn modelId="{40929F62-36E2-1F4C-B464-63EB2F7DFBE7}" srcId="{3951DA7B-0342-E94C-9362-F3E12AC234B9}" destId="{367DE64E-F591-FD40-B57C-4B09F77015F4}" srcOrd="3" destOrd="0" parTransId="{003A4B9D-3CB7-5D43-9278-862F353E970E}" sibTransId="{FE74529C-39E2-9949-B407-5BF7DF1DAFDE}"/>
    <dgm:cxn modelId="{EC3A3267-90CB-3740-9E84-27E52BD88D43}" srcId="{3951DA7B-0342-E94C-9362-F3E12AC234B9}" destId="{6BA8B1D2-65F6-4248-86B6-CB13F685D155}" srcOrd="1" destOrd="0" parTransId="{E2723C4A-2426-ED45-AE25-274925CA231C}" sibTransId="{7CFE6DA2-15B8-6749-BC28-E7F90CCC0238}"/>
    <dgm:cxn modelId="{79E1C870-6A7B-E54A-A8AD-76C7140B10C6}" srcId="{3951DA7B-0342-E94C-9362-F3E12AC234B9}" destId="{81EDE106-AFD8-6A4C-8E64-6C029433A209}" srcOrd="0" destOrd="0" parTransId="{09DC2057-136A-ED47-BD7A-A2A74CF36AA0}" sibTransId="{DA6D436B-72B3-3D42-9A5F-B7A67A198F02}"/>
    <dgm:cxn modelId="{08BC907A-358C-4140-8DA4-50B876932859}" srcId="{3951DA7B-0342-E94C-9362-F3E12AC234B9}" destId="{5897D4D1-71A9-7C4A-B37A-DC7853B0F26B}" srcOrd="4" destOrd="0" parTransId="{0A275AEF-5D8B-7648-8D18-2753EEC3C67D}" sibTransId="{D98C1C1A-D37C-0745-B46E-EF6ECA1CFA74}"/>
    <dgm:cxn modelId="{9E371E87-25FF-3042-AF6E-6F8CE9D932E3}" type="presOf" srcId="{6BA8B1D2-65F6-4248-86B6-CB13F685D155}" destId="{1972ED41-B1F5-D741-A183-1AD335228E3F}" srcOrd="0" destOrd="0" presId="urn:microsoft.com/office/officeart/2005/8/layout/chevron1"/>
    <dgm:cxn modelId="{7F7418CD-4348-3B4C-9831-8547B5D40D50}" srcId="{3951DA7B-0342-E94C-9362-F3E12AC234B9}" destId="{15711D0E-EE7B-BC40-942F-E95CE8BB655D}" srcOrd="2" destOrd="0" parTransId="{6203EBA7-6690-CB49-ACBE-D567E4A19ECB}" sibTransId="{66C9A509-0BF3-1842-8D54-842A18CFD11D}"/>
    <dgm:cxn modelId="{D26757DE-BE5B-9241-97AF-F6B7CCB1F1E1}" type="presOf" srcId="{5897D4D1-71A9-7C4A-B37A-DC7853B0F26B}" destId="{E5DC87C4-76C4-FF42-AE32-5D4A2FF49ADF}" srcOrd="0" destOrd="0" presId="urn:microsoft.com/office/officeart/2005/8/layout/chevron1"/>
    <dgm:cxn modelId="{B2A109FB-3E3A-6F43-BBAD-D11EB36457A3}" type="presOf" srcId="{367DE64E-F591-FD40-B57C-4B09F77015F4}" destId="{7E6611D5-BD69-CB4A-A3A2-6280633ADE28}" srcOrd="0" destOrd="0" presId="urn:microsoft.com/office/officeart/2005/8/layout/chevron1"/>
    <dgm:cxn modelId="{99AD8406-F085-484A-9F63-0AC0F1B2D10D}" type="presParOf" srcId="{DE4E4B06-20D7-924C-AF4C-3CA803C26938}" destId="{FD8F2930-9722-DA49-9D9E-1D8078CAE583}" srcOrd="0" destOrd="0" presId="urn:microsoft.com/office/officeart/2005/8/layout/chevron1"/>
    <dgm:cxn modelId="{E8C76397-AF31-AF46-9009-C6F427C00D0B}" type="presParOf" srcId="{DE4E4B06-20D7-924C-AF4C-3CA803C26938}" destId="{7FC803E4-FCFB-ED4C-A670-7B3C3C8957D1}" srcOrd="1" destOrd="0" presId="urn:microsoft.com/office/officeart/2005/8/layout/chevron1"/>
    <dgm:cxn modelId="{78333324-B1DD-D74D-B08A-FF3D433389F5}" type="presParOf" srcId="{DE4E4B06-20D7-924C-AF4C-3CA803C26938}" destId="{1972ED41-B1F5-D741-A183-1AD335228E3F}" srcOrd="2" destOrd="0" presId="urn:microsoft.com/office/officeart/2005/8/layout/chevron1"/>
    <dgm:cxn modelId="{9C3388C4-28CF-7E4F-9FFC-8DA99C19AD03}" type="presParOf" srcId="{DE4E4B06-20D7-924C-AF4C-3CA803C26938}" destId="{EDD3E365-023F-784B-A202-F389DD7B825F}" srcOrd="3" destOrd="0" presId="urn:microsoft.com/office/officeart/2005/8/layout/chevron1"/>
    <dgm:cxn modelId="{32ECD319-581A-9E4F-8A71-C10E5E400D03}" type="presParOf" srcId="{DE4E4B06-20D7-924C-AF4C-3CA803C26938}" destId="{7574F349-1641-3A49-8696-E2AA39559D66}" srcOrd="4" destOrd="0" presId="urn:microsoft.com/office/officeart/2005/8/layout/chevron1"/>
    <dgm:cxn modelId="{C540DE00-4EBC-BE46-91D0-CCE832EC96C9}" type="presParOf" srcId="{DE4E4B06-20D7-924C-AF4C-3CA803C26938}" destId="{B4E3E265-0F50-104A-9E4F-D5CAF8A2385C}" srcOrd="5" destOrd="0" presId="urn:microsoft.com/office/officeart/2005/8/layout/chevron1"/>
    <dgm:cxn modelId="{BCF84A61-31F3-5648-98EC-8E2E5A5F9CCD}" type="presParOf" srcId="{DE4E4B06-20D7-924C-AF4C-3CA803C26938}" destId="{7E6611D5-BD69-CB4A-A3A2-6280633ADE28}" srcOrd="6" destOrd="0" presId="urn:microsoft.com/office/officeart/2005/8/layout/chevron1"/>
    <dgm:cxn modelId="{48AEAAD7-D7E3-2E45-915E-8310AFC5B86E}" type="presParOf" srcId="{DE4E4B06-20D7-924C-AF4C-3CA803C26938}" destId="{9AF7C81D-D84A-A64E-8530-4ABF848D007C}" srcOrd="7" destOrd="0" presId="urn:microsoft.com/office/officeart/2005/8/layout/chevron1"/>
    <dgm:cxn modelId="{A541087D-8B44-D74A-806C-85AC761364E5}" type="presParOf" srcId="{DE4E4B06-20D7-924C-AF4C-3CA803C26938}" destId="{E5DC87C4-76C4-FF42-AE32-5D4A2FF49ADF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4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4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4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4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8F2930-9722-DA49-9D9E-1D8078CAE583}">
      <dsp:nvSpPr>
        <dsp:cNvPr id="0" name=""/>
        <dsp:cNvSpPr/>
      </dsp:nvSpPr>
      <dsp:spPr>
        <a:xfrm>
          <a:off x="759327" y="269553"/>
          <a:ext cx="3532187" cy="1412874"/>
        </a:xfrm>
        <a:prstGeom prst="chevron">
          <a:avLst/>
        </a:prstGeom>
        <a:solidFill>
          <a:srgbClr val="C3D6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요약</a:t>
          </a:r>
        </a:p>
      </dsp:txBody>
      <dsp:txXfrm>
        <a:off x="1465764" y="269553"/>
        <a:ext cx="2119313" cy="1412874"/>
      </dsp:txXfrm>
    </dsp:sp>
    <dsp:sp modelId="{1972ED41-B1F5-D741-A183-1AD335228E3F}">
      <dsp:nvSpPr>
        <dsp:cNvPr id="0" name=""/>
        <dsp:cNvSpPr/>
      </dsp:nvSpPr>
      <dsp:spPr>
        <a:xfrm>
          <a:off x="3540748" y="269553"/>
          <a:ext cx="3532187" cy="1412874"/>
        </a:xfrm>
        <a:prstGeom prst="chevron">
          <a:avLst/>
        </a:prstGeom>
        <a:solidFill>
          <a:srgbClr val="00A1E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모든 앱에 적용되는 사항</a:t>
          </a:r>
        </a:p>
      </dsp:txBody>
      <dsp:txXfrm>
        <a:off x="4247185" y="269553"/>
        <a:ext cx="2119313" cy="1412874"/>
      </dsp:txXfrm>
    </dsp:sp>
    <dsp:sp modelId="{7574F349-1641-3A49-8696-E2AA39559D66}">
      <dsp:nvSpPr>
        <dsp:cNvPr id="0" name=""/>
        <dsp:cNvSpPr/>
      </dsp:nvSpPr>
      <dsp:spPr>
        <a:xfrm>
          <a:off x="6361906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300" kern="1200" dirty="0"/>
            <a:t>14</a:t>
          </a:r>
          <a:r>
            <a:rPr lang="ko-KR" altLang="en-US" sz="2300" kern="1200" dirty="0"/>
            <a:t> 타겟팅 앱에 적용되는 사항</a:t>
          </a:r>
        </a:p>
      </dsp:txBody>
      <dsp:txXfrm>
        <a:off x="7068343" y="269553"/>
        <a:ext cx="2119313" cy="1412874"/>
      </dsp:txXfrm>
    </dsp:sp>
    <dsp:sp modelId="{7E6611D5-BD69-CB4A-A3A2-6280633ADE28}">
      <dsp:nvSpPr>
        <dsp:cNvPr id="0" name=""/>
        <dsp:cNvSpPr/>
      </dsp:nvSpPr>
      <dsp:spPr>
        <a:xfrm>
          <a:off x="9163178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새로운 기능과 </a:t>
          </a:r>
          <a:r>
            <a:rPr lang="en-US" altLang="ko-KR" sz="2300" kern="1200" dirty="0"/>
            <a:t>API</a:t>
          </a:r>
          <a:endParaRPr lang="ko-KR" altLang="en-US" sz="2300" kern="1200" dirty="0"/>
        </a:p>
      </dsp:txBody>
      <dsp:txXfrm>
        <a:off x="9869615" y="269553"/>
        <a:ext cx="2119313" cy="1412874"/>
      </dsp:txXfrm>
    </dsp:sp>
    <dsp:sp modelId="{E5DC87C4-76C4-FF42-AE32-5D4A2FF49ADF}">
      <dsp:nvSpPr>
        <dsp:cNvPr id="0" name=""/>
        <dsp:cNvSpPr/>
      </dsp:nvSpPr>
      <dsp:spPr>
        <a:xfrm>
          <a:off x="11964485" y="269553"/>
          <a:ext cx="3532187" cy="1412874"/>
        </a:xfrm>
        <a:prstGeom prst="chevron">
          <a:avLst/>
        </a:prstGeom>
        <a:solidFill>
          <a:srgbClr val="0B294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marL="0" lvl="0" indent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300" kern="1200" dirty="0"/>
            <a:t>부록</a:t>
          </a:r>
        </a:p>
      </dsp:txBody>
      <dsp:txXfrm>
        <a:off x="12670922" y="269553"/>
        <a:ext cx="2119313" cy="14128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넥슨Lv1고딕 OTF" panose="020B0600000101010101" charset="-127"/>
        <a:ea typeface="넥슨Lv1고딕 OTF" panose="020B0600000101010101" charset="-127"/>
        <a:cs typeface="넥슨Lv1고딕 OTF" panose="020B0600000101010101" charset="-127"/>
        <a:sym typeface="맑은 고딕"/>
      </a:defRPr>
    </a:lvl1pPr>
    <a:lvl2pPr indent="228600" defTabSz="457200" latinLnBrk="0">
      <a:lnSpc>
        <a:spcPct val="117999"/>
      </a:lnSpc>
      <a:defRPr sz="2200">
        <a:latin typeface="맑은 고딕"/>
        <a:ea typeface="맑은 고딕"/>
        <a:cs typeface="맑은 고딕"/>
        <a:sym typeface="맑은 고딕"/>
      </a:defRPr>
    </a:lvl2pPr>
    <a:lvl3pPr indent="457200" defTabSz="457200" latinLnBrk="0">
      <a:lnSpc>
        <a:spcPct val="117999"/>
      </a:lnSpc>
      <a:defRPr sz="2200">
        <a:latin typeface="맑은 고딕"/>
        <a:ea typeface="맑은 고딕"/>
        <a:cs typeface="맑은 고딕"/>
        <a:sym typeface="맑은 고딕"/>
      </a:defRPr>
    </a:lvl3pPr>
    <a:lvl4pPr indent="685800" defTabSz="457200" latinLnBrk="0">
      <a:lnSpc>
        <a:spcPct val="117999"/>
      </a:lnSpc>
      <a:defRPr sz="2200">
        <a:latin typeface="맑은 고딕"/>
        <a:ea typeface="맑은 고딕"/>
        <a:cs typeface="맑은 고딕"/>
        <a:sym typeface="맑은 고딕"/>
      </a:defRPr>
    </a:lvl4pPr>
    <a:lvl5pPr indent="914400" defTabSz="457200" latinLnBrk="0">
      <a:lnSpc>
        <a:spcPct val="117999"/>
      </a:lnSpc>
      <a:defRPr sz="2200">
        <a:latin typeface="맑은 고딕"/>
        <a:ea typeface="맑은 고딕"/>
        <a:cs typeface="맑은 고딕"/>
        <a:sym typeface="맑은 고딕"/>
      </a:defRPr>
    </a:lvl5pPr>
    <a:lvl6pPr indent="1143000" defTabSz="457200" latinLnBrk="0">
      <a:lnSpc>
        <a:spcPct val="117999"/>
      </a:lnSpc>
      <a:defRPr sz="2200">
        <a:latin typeface="맑은 고딕"/>
        <a:ea typeface="맑은 고딕"/>
        <a:cs typeface="맑은 고딕"/>
        <a:sym typeface="맑은 고딕"/>
      </a:defRPr>
    </a:lvl6pPr>
    <a:lvl7pPr indent="1371600" defTabSz="457200" latinLnBrk="0">
      <a:lnSpc>
        <a:spcPct val="117999"/>
      </a:lnSpc>
      <a:defRPr sz="2200">
        <a:latin typeface="맑은 고딕"/>
        <a:ea typeface="맑은 고딕"/>
        <a:cs typeface="맑은 고딕"/>
        <a:sym typeface="맑은 고딕"/>
      </a:defRPr>
    </a:lvl7pPr>
    <a:lvl8pPr indent="1600200" defTabSz="457200" latinLnBrk="0">
      <a:lnSpc>
        <a:spcPct val="117999"/>
      </a:lnSpc>
      <a:defRPr sz="2200">
        <a:latin typeface="맑은 고딕"/>
        <a:ea typeface="맑은 고딕"/>
        <a:cs typeface="맑은 고딕"/>
        <a:sym typeface="맑은 고딕"/>
      </a:defRPr>
    </a:lvl8pPr>
    <a:lvl9pPr indent="1828800" defTabSz="457200" latinLnBrk="0">
      <a:lnSpc>
        <a:spcPct val="117999"/>
      </a:lnSpc>
      <a:defRPr sz="2200">
        <a:latin typeface="맑은 고딕"/>
        <a:ea typeface="맑은 고딕"/>
        <a:cs typeface="맑은 고딕"/>
        <a:sym typeface="맑은 고딕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>
            <a:lvl1pPr>
              <a:defRPr/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843394" y="13073062"/>
            <a:ext cx="687688" cy="482823"/>
          </a:xfrm>
          <a:prstGeom prst="rect">
            <a:avLst/>
          </a:prstGeom>
        </p:spPr>
        <p:txBody>
          <a:bodyPr/>
          <a:lstStyle>
            <a:lvl1pPr>
              <a:defRPr>
                <a:latin typeface="넥슨Lv1고딕 OTF Light" panose="020B0600000101010101" charset="-127"/>
                <a:ea typeface="넥슨Lv1고딕 OTF Light" panose="020B0600000101010101" charset="-127"/>
                <a:cs typeface="넥슨Lv1고딕 OTF Light" panose="020B0600000101010101" charset="-127"/>
                <a:sym typeface="나눔스퀘어"/>
              </a:defRPr>
            </a:lvl1pPr>
          </a:lstStyle>
          <a:p>
            <a:fld id="{86CB4B4D-7CA3-9044-876B-883B54F8677D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여기에 인용을 입력하십시오.”"/>
          <p:cNvSpPr txBox="1">
            <a:spLocks noGrp="1"/>
          </p:cNvSpPr>
          <p:nvPr>
            <p:ph type="body" sz="quarter" idx="14"/>
          </p:nvPr>
        </p:nvSpPr>
        <p:spPr>
          <a:xfrm>
            <a:off x="4833937" y="5986564"/>
            <a:ext cx="14716126" cy="88562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넥슨Lv2고딕" panose="020B0600000101010101" charset="-127"/>
                <a:ea typeface="넥슨Lv2고딕" panose="020B0600000101010101" charset="-127"/>
                <a:cs typeface="+mn-cs"/>
                <a:sym typeface="나눔스퀘어 ExtraBold"/>
              </a:defRPr>
            </a:lvl1pPr>
          </a:lstStyle>
          <a:p>
            <a:r>
              <a:rPr dirty="0"/>
              <a:t>“</a:t>
            </a:r>
            <a:r>
              <a:rPr dirty="0" err="1"/>
              <a:t>여기에</a:t>
            </a:r>
            <a:r>
              <a:rPr dirty="0"/>
              <a:t> </a:t>
            </a:r>
            <a:r>
              <a:rPr dirty="0" err="1"/>
              <a:t>인용을</a:t>
            </a:r>
            <a:r>
              <a:rPr dirty="0"/>
              <a:t> </a:t>
            </a:r>
            <a:r>
              <a:rPr dirty="0" err="1"/>
              <a:t>입력하십시오</a:t>
            </a:r>
            <a:r>
              <a:rPr dirty="0"/>
              <a:t>.” </a:t>
            </a:r>
          </a:p>
        </p:txBody>
      </p:sp>
      <p:sp>
        <p:nvSpPr>
          <p:cNvPr id="9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이미지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5288B3-47B9-E355-F237-9D7DFAE36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37328A-95ED-0286-B988-1714C35E7C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F43AD8-369B-3B1A-5104-926858239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6F7B8-6165-8C4D-9934-35E88EF4BA60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BCDED1-1605-98A6-4751-F2B4A7F76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C2F7F9-BC12-6ABA-1A03-BFB3567D4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51490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215D78-463C-D839-A50C-636C53604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F6C91B-4957-1AA2-11DE-8519A9B7D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2F58D9-21E7-A65C-BD2C-8CF177E7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93D9D-2074-9B46-9F0B-0F3F0653F14E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973315-8795-D7A4-CCD6-441CD3A0E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6222F0-689A-F78B-4DFD-917AE9294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333205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BEF48-8AE3-FDAE-B3DD-06765963B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29A148-2A94-8C64-5D78-C013D89B8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41985-E8AD-CAE2-7EFC-7002FB784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3B4E2-87A8-4647-A786-95608AE175DA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E7FD81-E083-156B-F70A-F63AD417E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A183F0-4091-33DD-813D-27531322F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768423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13141D-AF12-2788-92AC-2DECCBBE8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565EAB-39E8-0B0C-FE46-9CEA06DD0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23E387-C133-3EB4-492E-0C8BBA397C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9C02B2-5730-73F7-E1BA-0CB8AC969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C920B-D3C7-6046-9A15-E1C4455B4F62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C2C97B-4196-5C62-1834-00F6E00E5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8C7069-FEC2-0E45-EC83-9EC388634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6096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B4A0C-8A4C-26E0-E175-19E6E7A8E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C1EC8B-5142-7E92-D1DA-8814DCFAD6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82DDFBF-AD10-2D2D-A8C3-65FB81F4B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836ACFD-EFE6-835B-4AFE-E888BAD91F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9F6B90B-874E-1439-DF26-555435314F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CAE6204-BFDA-A4DF-0BED-61199852E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E5087-33C9-B144-B15C-36AEFB8DC2A5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3BE00FD-5615-2B77-3AA3-9AFFFCA9E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22585B9-FF31-9AB9-811F-71C5F9BAC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280512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D00AD8-4511-727A-EBA5-A90C50891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45ABDEB-F964-5D1D-A4FB-B7E9AC8BB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2F051-392D-3344-870A-24BA88E48932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B32036-BD5B-8F5B-94A9-D77820448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0E86F1D-AD47-B7DA-53EF-868F1DC14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005381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34EFC9A-AAA6-D521-9BC2-370075CA7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4CD3F-1B1E-8B4D-B323-56EABA1129DF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D2BD2BB-A4B7-018B-CD53-5337EAADF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7FD8A4-16C4-2A6A-3D5B-C878C46E0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18625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이미지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제목 텍스트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>
            <a:lvl1pPr>
              <a:defRPr/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2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19679B-DA15-44B0-D1DA-F2F9BD81E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4B0899-B2C6-1671-DACB-D318D3561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6AC801-B367-23E5-44B5-4282ADDD3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E755E9-CD90-7EBC-E24E-1D921B76C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3FA0-7EB2-4E41-8E02-DE5B9E842934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E15E97-71C8-2313-1F38-4AEF81E3A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6BB16B-5693-4DA9-3F35-181474154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83967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27408E-6AE7-604E-C567-35C0E2AAD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3325C45-9FA7-F02E-9C76-74756EEDB8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C4C46C-425B-2844-0DC0-007C7D2B8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F2834A-1248-8FF4-5B09-4455D89BF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7D73C-9285-1245-AC7C-69817097FA98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484AE9-2AD1-2261-5625-9CD05CFF5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433238-9910-0D9F-64FC-C92486A5D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724965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357F90-A08B-6B8A-5D59-1AF7C3C7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F87EDD-8FFF-4906-17FF-3218BC08C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A467EE-51D6-FA2E-AB0B-067C60270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5871E-019A-2B43-B85A-BB552A7E7E61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A12291-D7A2-11CF-C884-9B20607A7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8A0021-EC06-6929-18F2-6CDBBFB78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81919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0717312-D8D6-33E2-659D-E992B61256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C9CC79-BBF4-791E-62D7-25FB899C5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FEE9D9-67D4-5425-B759-339CF44EB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734DE-581C-A248-BF39-D9B6DAB2FE4D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6B6999-D949-7FBE-1BE8-AA71C0582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2479CC-AEAB-06F4-4FEB-4A7222987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06964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텍스트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이미지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제목 텍스트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4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4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57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이미지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67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8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71985" y="13073062"/>
            <a:ext cx="430505" cy="485776"/>
          </a:xfrm>
          <a:prstGeom prst="rect">
            <a:avLst/>
          </a:prstGeom>
        </p:spPr>
        <p:txBody>
          <a:bodyPr/>
          <a:lstStyle>
            <a:lvl1pPr>
              <a:defRPr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6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이미지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이미지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이미지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843394" y="13073062"/>
            <a:ext cx="687688" cy="482823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넥슨Lv1고딕 OTF" panose="020B0600000101010101" charset="-127"/>
                <a:ea typeface="넥슨Lv1고딕 OTF" panose="020B0600000101010101" charset="-127"/>
                <a:cs typeface="넥슨Lv1고딕 OTF" panose="020B0600000101010101" charset="-127"/>
                <a:sym typeface="맑은 고딕"/>
              </a:defRPr>
            </a:lvl1pPr>
          </a:lstStyle>
          <a:p>
            <a:fld id="{86CB4B4D-7CA3-9044-876B-883B54F8677D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hf hdr="0" ftr="0" dt="0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넥슨Lv2고딕" panose="020B0600000101010101" charset="-127"/>
          <a:ea typeface="넥슨Lv2고딕" panose="020B0600000101010101" charset="-127"/>
          <a:cs typeface="+mn-cs"/>
          <a:sym typeface="나눔스퀘어 ExtraBold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나눔스퀘어 ExtraBold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나눔스퀘어 ExtraBold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나눔스퀘어 ExtraBold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나눔스퀘어 ExtraBold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나눔스퀘어 ExtraBold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나눔스퀘어 ExtraBold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나눔스퀘어 ExtraBold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나눔스퀘어 ExtraBold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넥슨Lv1고딕 OTF" panose="020B0600000101010101" charset="-127"/>
          <a:ea typeface="넥슨Lv1고딕 OTF" panose="020B0600000101010101" charset="-127"/>
          <a:cs typeface="넥슨Lv1고딕 OTF" panose="020B0600000101010101" charset="-127"/>
          <a:sym typeface="맑은 고딕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넥슨Lv1고딕 OTF" panose="020B0600000101010101" charset="-127"/>
          <a:ea typeface="넥슨Lv1고딕 OTF" panose="020B0600000101010101" charset="-127"/>
          <a:cs typeface="넥슨Lv1고딕 OTF" panose="020B0600000101010101" charset="-127"/>
          <a:sym typeface="맑은 고딕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넥슨Lv1고딕 OTF" panose="020B0600000101010101" charset="-127"/>
          <a:ea typeface="넥슨Lv1고딕 OTF" panose="020B0600000101010101" charset="-127"/>
          <a:cs typeface="넥슨Lv1고딕 OTF" panose="020B0600000101010101" charset="-127"/>
          <a:sym typeface="맑은 고딕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넥슨Lv1고딕 OTF" panose="020B0600000101010101" charset="-127"/>
          <a:ea typeface="넥슨Lv1고딕 OTF" panose="020B0600000101010101" charset="-127"/>
          <a:cs typeface="넥슨Lv1고딕 OTF" panose="020B0600000101010101" charset="-127"/>
          <a:sym typeface="맑은 고딕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넥슨Lv1고딕 OTF" panose="020B0600000101010101" charset="-127"/>
          <a:ea typeface="넥슨Lv1고딕 OTF" panose="020B0600000101010101" charset="-127"/>
          <a:cs typeface="넥슨Lv1고딕 OTF" panose="020B0600000101010101" charset="-127"/>
          <a:sym typeface="맑은 고딕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맑은 고딕"/>
          <a:ea typeface="맑은 고딕"/>
          <a:cs typeface="맑은 고딕"/>
          <a:sym typeface="맑은 고딕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맑은 고딕"/>
          <a:ea typeface="맑은 고딕"/>
          <a:cs typeface="맑은 고딕"/>
          <a:sym typeface="맑은 고딕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맑은 고딕"/>
          <a:ea typeface="맑은 고딕"/>
          <a:cs typeface="맑은 고딕"/>
          <a:sym typeface="맑은 고딕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맑은 고딕"/>
          <a:ea typeface="맑은 고딕"/>
          <a:cs typeface="맑은 고딕"/>
          <a:sym typeface="맑은 고딕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286653E-2B30-DD82-6E59-0031A506F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942939-B46F-56C3-91F9-C49E58A25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E53321-0D59-06BB-0C54-9D97CFBA3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F56B5B-61A1-4E42-8E80-09EE745D78C1}" type="datetime1">
              <a:rPr kumimoji="1" lang="ko-KR" altLang="en-US" smtClean="0"/>
              <a:t>2023. 5. 30.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F54687-6A98-8C18-544B-F202A28A29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DF8E9-59A6-24D7-1A21-8A6E42E7FD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5CE0A-41E6-B240-818D-5246A3D3B41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2308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1828800" rtl="0" eaLnBrk="1" latinLnBrk="1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1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40.xml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slide" Target="slide41.xml"/><Relationship Id="rId7" Type="http://schemas.openxmlformats.org/officeDocument/2006/relationships/diagramColors" Target="../diagrams/colors1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0.xml"/><Relationship Id="rId7" Type="http://schemas.microsoft.com/office/2007/relationships/diagramDrawing" Target="../diagrams/drawing2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0.xml"/><Relationship Id="rId5" Type="http://schemas.openxmlformats.org/officeDocument/2006/relationships/diagramQuickStyle" Target="../diagrams/quickStyle20.xml"/><Relationship Id="rId4" Type="http://schemas.openxmlformats.org/officeDocument/2006/relationships/diagramLayout" Target="../diagrams/layout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1.xml"/><Relationship Id="rId7" Type="http://schemas.microsoft.com/office/2007/relationships/diagramDrawing" Target="../diagrams/drawing2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1.xml"/><Relationship Id="rId5" Type="http://schemas.openxmlformats.org/officeDocument/2006/relationships/diagramQuickStyle" Target="../diagrams/quickStyle21.xml"/><Relationship Id="rId4" Type="http://schemas.openxmlformats.org/officeDocument/2006/relationships/diagramLayout" Target="../diagrams/layout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2.xml"/><Relationship Id="rId7" Type="http://schemas.microsoft.com/office/2007/relationships/diagramDrawing" Target="../diagrams/drawing2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2.xml"/><Relationship Id="rId5" Type="http://schemas.openxmlformats.org/officeDocument/2006/relationships/diagramQuickStyle" Target="../diagrams/quickStyle22.xml"/><Relationship Id="rId4" Type="http://schemas.openxmlformats.org/officeDocument/2006/relationships/diagramLayout" Target="../diagrams/layout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3.xml"/><Relationship Id="rId7" Type="http://schemas.microsoft.com/office/2007/relationships/diagramDrawing" Target="../diagrams/drawing2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3.xml"/><Relationship Id="rId5" Type="http://schemas.openxmlformats.org/officeDocument/2006/relationships/diagramQuickStyle" Target="../diagrams/quickStyle23.xml"/><Relationship Id="rId4" Type="http://schemas.openxmlformats.org/officeDocument/2006/relationships/diagramLayout" Target="../diagrams/layout2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4.xml"/><Relationship Id="rId7" Type="http://schemas.microsoft.com/office/2007/relationships/diagramDrawing" Target="../diagrams/drawing2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4.xml"/><Relationship Id="rId5" Type="http://schemas.openxmlformats.org/officeDocument/2006/relationships/diagramQuickStyle" Target="../diagrams/quickStyle24.xml"/><Relationship Id="rId4" Type="http://schemas.openxmlformats.org/officeDocument/2006/relationships/diagramLayout" Target="../diagrams/layout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5.xml"/><Relationship Id="rId7" Type="http://schemas.microsoft.com/office/2007/relationships/diagramDrawing" Target="../diagrams/drawing2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5.xml"/><Relationship Id="rId5" Type="http://schemas.openxmlformats.org/officeDocument/2006/relationships/diagramQuickStyle" Target="../diagrams/quickStyle25.xml"/><Relationship Id="rId4" Type="http://schemas.openxmlformats.org/officeDocument/2006/relationships/diagramLayout" Target="../diagrams/layout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6.xml"/><Relationship Id="rId7" Type="http://schemas.microsoft.com/office/2007/relationships/diagramDrawing" Target="../diagrams/drawing2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6.xml"/><Relationship Id="rId5" Type="http://schemas.openxmlformats.org/officeDocument/2006/relationships/diagramQuickStyle" Target="../diagrams/quickStyle26.xml"/><Relationship Id="rId4" Type="http://schemas.openxmlformats.org/officeDocument/2006/relationships/diagramLayout" Target="../diagrams/layout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7.xml"/><Relationship Id="rId7" Type="http://schemas.microsoft.com/office/2007/relationships/diagramDrawing" Target="../diagrams/drawing2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7.xml"/><Relationship Id="rId5" Type="http://schemas.openxmlformats.org/officeDocument/2006/relationships/diagramQuickStyle" Target="../diagrams/quickStyle27.xml"/><Relationship Id="rId4" Type="http://schemas.openxmlformats.org/officeDocument/2006/relationships/diagramLayout" Target="../diagrams/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8.xml"/><Relationship Id="rId5" Type="http://schemas.openxmlformats.org/officeDocument/2006/relationships/diagramQuickStyle" Target="../diagrams/quickStyle28.xml"/><Relationship Id="rId4" Type="http://schemas.openxmlformats.org/officeDocument/2006/relationships/diagramLayout" Target="../diagrams/layout2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9.xml"/><Relationship Id="rId7" Type="http://schemas.microsoft.com/office/2007/relationships/diagramDrawing" Target="../diagrams/drawing2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9.xml"/><Relationship Id="rId5" Type="http://schemas.openxmlformats.org/officeDocument/2006/relationships/diagramQuickStyle" Target="../diagrams/quickStyle29.xml"/><Relationship Id="rId4" Type="http://schemas.openxmlformats.org/officeDocument/2006/relationships/diagramLayout" Target="../diagrams/layout2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0.xml"/><Relationship Id="rId7" Type="http://schemas.microsoft.com/office/2007/relationships/diagramDrawing" Target="../diagrams/drawing3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0.xml"/><Relationship Id="rId5" Type="http://schemas.openxmlformats.org/officeDocument/2006/relationships/diagramQuickStyle" Target="../diagrams/quickStyle30.xml"/><Relationship Id="rId4" Type="http://schemas.openxmlformats.org/officeDocument/2006/relationships/diagramLayout" Target="../diagrams/layout3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1.xml"/><Relationship Id="rId7" Type="http://schemas.microsoft.com/office/2007/relationships/diagramDrawing" Target="../diagrams/drawing3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1.xml"/><Relationship Id="rId5" Type="http://schemas.openxmlformats.org/officeDocument/2006/relationships/diagramQuickStyle" Target="../diagrams/quickStyle31.xml"/><Relationship Id="rId4" Type="http://schemas.openxmlformats.org/officeDocument/2006/relationships/diagramLayout" Target="../diagrams/layout3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2.xml"/><Relationship Id="rId7" Type="http://schemas.microsoft.com/office/2007/relationships/diagramDrawing" Target="../diagrams/drawing3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2.xml"/><Relationship Id="rId5" Type="http://schemas.openxmlformats.org/officeDocument/2006/relationships/diagramQuickStyle" Target="../diagrams/quickStyle32.xml"/><Relationship Id="rId4" Type="http://schemas.openxmlformats.org/officeDocument/2006/relationships/diagramLayout" Target="../diagrams/layout3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3.xml"/><Relationship Id="rId7" Type="http://schemas.microsoft.com/office/2007/relationships/diagramDrawing" Target="../diagrams/drawing3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3.xml"/><Relationship Id="rId5" Type="http://schemas.openxmlformats.org/officeDocument/2006/relationships/diagramQuickStyle" Target="../diagrams/quickStyle33.xml"/><Relationship Id="rId4" Type="http://schemas.openxmlformats.org/officeDocument/2006/relationships/diagramLayout" Target="../diagrams/layout3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4.xml"/><Relationship Id="rId7" Type="http://schemas.microsoft.com/office/2007/relationships/diagramDrawing" Target="../diagrams/drawing3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4.xml"/><Relationship Id="rId5" Type="http://schemas.openxmlformats.org/officeDocument/2006/relationships/diagramQuickStyle" Target="../diagrams/quickStyle34.xml"/><Relationship Id="rId4" Type="http://schemas.openxmlformats.org/officeDocument/2006/relationships/diagramLayout" Target="../diagrams/layout3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5.xml"/><Relationship Id="rId7" Type="http://schemas.microsoft.com/office/2007/relationships/diagramDrawing" Target="../diagrams/drawing3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5.xml"/><Relationship Id="rId5" Type="http://schemas.openxmlformats.org/officeDocument/2006/relationships/diagramQuickStyle" Target="../diagrams/quickStyle35.xml"/><Relationship Id="rId4" Type="http://schemas.openxmlformats.org/officeDocument/2006/relationships/diagramLayout" Target="../diagrams/layout3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6.xml"/><Relationship Id="rId7" Type="http://schemas.microsoft.com/office/2007/relationships/diagramDrawing" Target="../diagrams/drawing3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6.xml"/><Relationship Id="rId5" Type="http://schemas.openxmlformats.org/officeDocument/2006/relationships/diagramQuickStyle" Target="../diagrams/quickStyle36.xml"/><Relationship Id="rId4" Type="http://schemas.openxmlformats.org/officeDocument/2006/relationships/diagramLayout" Target="../diagrams/layout3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7.xml"/><Relationship Id="rId7" Type="http://schemas.microsoft.com/office/2007/relationships/diagramDrawing" Target="../diagrams/drawing3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7.xml"/><Relationship Id="rId5" Type="http://schemas.openxmlformats.org/officeDocument/2006/relationships/diagramQuickStyle" Target="../diagrams/quickStyle37.xml"/><Relationship Id="rId4" Type="http://schemas.openxmlformats.org/officeDocument/2006/relationships/diagramLayout" Target="../diagrams/layout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8.xml"/><Relationship Id="rId7" Type="http://schemas.microsoft.com/office/2007/relationships/diagramDrawing" Target="../diagrams/drawing3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8.xml"/><Relationship Id="rId5" Type="http://schemas.openxmlformats.org/officeDocument/2006/relationships/diagramQuickStyle" Target="../diagrams/quickStyle38.xml"/><Relationship Id="rId4" Type="http://schemas.openxmlformats.org/officeDocument/2006/relationships/diagramLayout" Target="../diagrams/layout38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9.xml"/><Relationship Id="rId7" Type="http://schemas.microsoft.com/office/2007/relationships/diagramDrawing" Target="../diagrams/drawing3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9.xml"/><Relationship Id="rId5" Type="http://schemas.openxmlformats.org/officeDocument/2006/relationships/diagramQuickStyle" Target="../diagrams/quickStyle39.xml"/><Relationship Id="rId4" Type="http://schemas.openxmlformats.org/officeDocument/2006/relationships/diagramLayout" Target="../diagrams/layout3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0.xml"/><Relationship Id="rId7" Type="http://schemas.microsoft.com/office/2007/relationships/diagramDrawing" Target="../diagrams/drawing4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40.xml"/><Relationship Id="rId5" Type="http://schemas.openxmlformats.org/officeDocument/2006/relationships/diagramQuickStyle" Target="../diagrams/quickStyle40.xml"/><Relationship Id="rId4" Type="http://schemas.openxmlformats.org/officeDocument/2006/relationships/diagramLayout" Target="../diagrams/layout4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1.xml"/><Relationship Id="rId7" Type="http://schemas.microsoft.com/office/2007/relationships/diagramDrawing" Target="../diagrams/drawing4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41.xml"/><Relationship Id="rId5" Type="http://schemas.openxmlformats.org/officeDocument/2006/relationships/diagramQuickStyle" Target="../diagrams/quickStyle41.xml"/><Relationship Id="rId4" Type="http://schemas.openxmlformats.org/officeDocument/2006/relationships/diagramLayout" Target="../diagrams/layout4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2.xml"/><Relationship Id="rId7" Type="http://schemas.microsoft.com/office/2007/relationships/diagramDrawing" Target="../diagrams/drawing4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42.xml"/><Relationship Id="rId5" Type="http://schemas.openxmlformats.org/officeDocument/2006/relationships/diagramQuickStyle" Target="../diagrams/quickStyle42.xml"/><Relationship Id="rId4" Type="http://schemas.openxmlformats.org/officeDocument/2006/relationships/diagramLayout" Target="../diagrams/layout4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3.xml"/><Relationship Id="rId7" Type="http://schemas.microsoft.com/office/2007/relationships/diagramDrawing" Target="../diagrams/drawing4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43.xml"/><Relationship Id="rId5" Type="http://schemas.openxmlformats.org/officeDocument/2006/relationships/diagramQuickStyle" Target="../diagrams/quickStyle43.xml"/><Relationship Id="rId4" Type="http://schemas.openxmlformats.org/officeDocument/2006/relationships/diagramLayout" Target="../diagrams/layout4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4.xml"/><Relationship Id="rId7" Type="http://schemas.microsoft.com/office/2007/relationships/diagramDrawing" Target="../diagrams/drawing4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44.xml"/><Relationship Id="rId5" Type="http://schemas.openxmlformats.org/officeDocument/2006/relationships/diagramQuickStyle" Target="../diagrams/quickStyle44.xml"/><Relationship Id="rId4" Type="http://schemas.openxmlformats.org/officeDocument/2006/relationships/diagramLayout" Target="../diagrams/layout4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5.xml"/><Relationship Id="rId7" Type="http://schemas.microsoft.com/office/2007/relationships/diagramDrawing" Target="../diagrams/drawing4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45.xml"/><Relationship Id="rId5" Type="http://schemas.openxmlformats.org/officeDocument/2006/relationships/diagramQuickStyle" Target="../diagrams/quickStyle45.xml"/><Relationship Id="rId4" Type="http://schemas.openxmlformats.org/officeDocument/2006/relationships/diagramLayout" Target="../diagrams/layout4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32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NEXON…"/>
          <p:cNvSpPr txBox="1"/>
          <p:nvPr/>
        </p:nvSpPr>
        <p:spPr>
          <a:xfrm>
            <a:off x="1021460" y="2882418"/>
            <a:ext cx="11472691" cy="3837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>
              <a:lnSpc>
                <a:spcPct val="80000"/>
              </a:lnSpc>
              <a:defRPr sz="15000" b="0"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en-US" b="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Android 14</a:t>
            </a:r>
          </a:p>
          <a:p>
            <a:pPr algn="l">
              <a:lnSpc>
                <a:spcPct val="80000"/>
              </a:lnSpc>
              <a:defRPr sz="15000" b="0"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ko-KR" altLang="en-US" b="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변경 사항 소개</a:t>
            </a:r>
            <a:endParaRPr b="0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121" name="Brand Design Team"/>
          <p:cNvSpPr txBox="1"/>
          <p:nvPr/>
        </p:nvSpPr>
        <p:spPr>
          <a:xfrm>
            <a:off x="1021460" y="10883417"/>
            <a:ext cx="1086835" cy="471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>
            <a:spAutoFit/>
          </a:bodyPr>
          <a:lstStyle>
            <a:lvl1pPr algn="l">
              <a:lnSpc>
                <a:spcPct val="80000"/>
              </a:lnSpc>
              <a:defRPr sz="2600" b="0">
                <a:solidFill>
                  <a:srgbClr val="585858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r>
              <a:rPr lang="ko-KR" altLang="en-US" dirty="0">
                <a:latin typeface="넥슨Lv1고딕 OTF" panose="020B0600000101010101" charset="-127"/>
                <a:ea typeface="넥슨Lv1고딕 OTF" panose="020B0600000101010101" charset="-127"/>
              </a:rPr>
              <a:t>이승윤</a:t>
            </a:r>
            <a:endParaRPr dirty="0">
              <a:latin typeface="넥슨Lv1고딕 OTF" panose="020B0600000101010101" charset="-127"/>
              <a:ea typeface="넥슨Lv1고딕 OTF" panose="020B0600000101010101" charset="-127"/>
            </a:endParaRPr>
          </a:p>
        </p:txBody>
      </p:sp>
      <p:sp>
        <p:nvSpPr>
          <p:cNvPr id="122" name="2020.01.09"/>
          <p:cNvSpPr txBox="1"/>
          <p:nvPr/>
        </p:nvSpPr>
        <p:spPr>
          <a:xfrm>
            <a:off x="1021460" y="11366017"/>
            <a:ext cx="1485983" cy="4713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>
            <a:spAutoFit/>
          </a:bodyPr>
          <a:lstStyle>
            <a:lvl1pPr algn="l">
              <a:lnSpc>
                <a:spcPct val="80000"/>
              </a:lnSpc>
              <a:defRPr sz="2600" b="0">
                <a:solidFill>
                  <a:srgbClr val="585858"/>
                </a:solidFill>
                <a:latin typeface="나눔스퀘어"/>
                <a:ea typeface="나눔스퀘어"/>
                <a:cs typeface="나눔스퀘어"/>
                <a:sym typeface="나눔스퀘어"/>
              </a:defRPr>
            </a:lvl1pPr>
          </a:lstStyle>
          <a:p>
            <a:r>
              <a:rPr dirty="0">
                <a:latin typeface="넥슨Lv1고딕 OTF Light" panose="020B0600000101010101" charset="-127"/>
                <a:ea typeface="넥슨Lv1고딕 OTF Light" panose="020B0600000101010101" charset="-127"/>
              </a:rPr>
              <a:t>202</a:t>
            </a:r>
            <a:r>
              <a:rPr lang="en-US" altLang="ko-KR" dirty="0">
                <a:latin typeface="넥슨Lv1고딕 OTF Light" panose="020B0600000101010101" charset="-127"/>
                <a:ea typeface="넥슨Lv1고딕 OTF Light" panose="020B0600000101010101" charset="-127"/>
              </a:rPr>
              <a:t>3.05</a:t>
            </a:r>
            <a:endParaRPr dirty="0">
              <a:latin typeface="넥슨Lv1고딕 OTF Light" panose="020B0600000101010101" charset="-127"/>
              <a:ea typeface="넥슨Lv1고딕 OTF Light" panose="020B0600000101010101" charset="-127"/>
            </a:endParaRPr>
          </a:p>
        </p:txBody>
      </p:sp>
      <p:pic>
        <p:nvPicPr>
          <p:cNvPr id="124" name="bar.png" descr="ba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A2607D2-E093-4870-529A-F461CFB398E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pPr/>
              <a:t>1</a:t>
            </a:fld>
            <a:endParaRPr lang="en-US" altLang="ko-KR"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미디어 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owner package name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수정 가능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미디어 저장소가 특정 미디어 파일 저장한 앱 나타내는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OWNER_PACKAGE_NAME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칼럼에 대한 쿼리 지원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14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에서는 아래 조건에 해당하는 경우 값 수정됨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항상 다른 앱이 볼 수 있는 패키지 이름으로 된 미디어 파일 저장하는 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QUERY_ALL_PACKAGES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권한을 요청하여 미디어 저장소를 쿼리하는 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QUERY_ALL_PACKAGES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권한은 앱의 주요 목적에 사용되는 경우만 허가되며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Google Play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게시가 차단될 수 있음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172A3B-29C1-4B2D-E9A1-1FC2233D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10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E411FE06-9ACF-34D9-984B-BBF10CA1AF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199120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41374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사진과 영상에 대한 부분적 액세스 권한 부여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READ_MEDIA_IMAGES, READ_MEDIA_VIDEO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요청 시 사용자가 부분적 액세스 권한 허가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 선택 다이얼로그에서 사진과 영상 선택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모두 허용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거부 옵션 표시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앱에서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photo picker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사용한 경우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별도 대응 필요 없음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새롭게 추가된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READ_MEDIA_VISUAL_USER_SELECTED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권한으로 변경 사항 지원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ACAF5E-BDB8-1663-7106-81260C447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11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A380C6B5-ADE3-148E-D514-7292E942FB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199120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0B2CA14-E04A-86B5-7348-45201867C34A}"/>
              </a:ext>
            </a:extLst>
          </p:cNvPr>
          <p:cNvSpPr txBox="1"/>
          <p:nvPr/>
        </p:nvSpPr>
        <p:spPr>
          <a:xfrm>
            <a:off x="1676400" y="11769151"/>
            <a:ext cx="2103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ko-KR" altLang="en-US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* 상세 내용 부록 참고</a:t>
            </a:r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b="0" dirty="0">
                <a:latin typeface="NexonGothic Std L" panose="02000300000000000000" pitchFamily="2" charset="-128"/>
                <a:ea typeface="NexonGothic Std L" panose="02000300000000000000" pitchFamily="2" charset="-128"/>
                <a:hlinkClick r:id="rId8" action="ppaction://hlinksldjump"/>
              </a:rPr>
              <a:t>이동</a:t>
            </a:r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  <a:endParaRPr kumimoji="1" lang="ko-KR" altLang="en-US" b="0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4417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안전한 전체 화면 </a:t>
            </a:r>
            <a:r>
              <a:rPr kumimoji="1" lang="ko-KR" altLang="en-US" dirty="0" err="1">
                <a:latin typeface="NexonGothic Std M" panose="02000300000000000000" pitchFamily="2" charset="-128"/>
                <a:ea typeface="NexonGothic Std M" panose="02000300000000000000" pitchFamily="2" charset="-128"/>
              </a:rPr>
              <a:t>인텐트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알림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11(API 30)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부터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잠금 상태에서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Notification.Builder.setFullScreenIndent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이용하여 전체화면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인덴트를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전송 가능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(manifest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USE_FULL_SCREEN_INDENT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선언하여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설치시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자동 부여 가능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전체 화면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인덴트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알림은 전화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알람 같이 즉각적인 주의가 요구되는 매우 높은 우선 순위 알람을 위해 설계됨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14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부터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사용 목적을 전화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알림으로 제한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Google Play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는 전화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알람 외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USE_FULL_SCREEN_INTENT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적용된 앱 거부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업데이트 이전에 설치된 앱은 권한이 허용된 상태로 유지되나 사용자가 거부 가능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NotificationManager.canUseFullScreenIntent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API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이용하여 권한 확인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ACTION_MANAGE_APP_USE_FULL_SCREEN_INTENT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권한 설정 페이지 열기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70CA14C-3EC9-59E9-2A23-7A783C876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12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D18879B1-B069-404E-362E-290AAA47BF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199120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9285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고정 알림에 대한 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UX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변경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Notification.Builder.setOngoing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(true)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지정해도 사용자가 알림 제거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다만 아래 경우에는 제거 불가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잠금 상태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clear all(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지우기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버튼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MediaStyle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만들어진 미디어 재생 알림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보안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/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개인 정보 연관되어 정책 제한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Device Policy Controller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및 기업용 지원 패키지 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E10E7DE-583A-20B7-BC21-E9C2AFE5D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13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DA285961-A003-442A-8BFD-B193EE1C32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199120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16127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찾기 쉬워진 데이터 보안 정보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개인 정보 보호 강화 위해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Play Console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입력한 정보를 다양한 곳에 표시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Google Play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내 각 앱 설명의 데이터 보안 항목에서 확인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위치 데이터 공유 정책 검토하여 데이터 보안 항목 업데이트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F7FE35-437F-C386-AA4D-E95A30426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14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E5BA62F6-44E7-17E5-4A5E-2D6F030A43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199120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9DCA842-F38A-87EE-B139-A1D1690F26D4}"/>
              </a:ext>
            </a:extLst>
          </p:cNvPr>
          <p:cNvSpPr txBox="1"/>
          <p:nvPr/>
        </p:nvSpPr>
        <p:spPr>
          <a:xfrm>
            <a:off x="1676400" y="11769151"/>
            <a:ext cx="2103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ko-KR" altLang="en-US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* 상세 내용 부록 참고</a:t>
            </a:r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b="0" dirty="0">
                <a:latin typeface="NexonGothic Std L" panose="02000300000000000000" pitchFamily="2" charset="-128"/>
                <a:ea typeface="NexonGothic Std L" panose="02000300000000000000" pitchFamily="2" charset="-128"/>
                <a:hlinkClick r:id="rId8" action="ppaction://hlinksldjump"/>
              </a:rPr>
              <a:t>이동</a:t>
            </a:r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  <a:endParaRPr kumimoji="1" lang="ko-KR" altLang="en-US" b="0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28306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폰트 비선형 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200%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확대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최대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200%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확대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저시력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사용자를 위한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WCAG</a:t>
            </a:r>
            <a:r>
              <a:rPr kumimoji="1" lang="en-US" altLang="ko-KR" sz="320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(1)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맞게 정렬하는 접근성 옵션 지원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텍스트에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sp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단위 사용 중인 경우 큰 영향 없음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200%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확대 상태에서 사용성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테스트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3576AB-A443-789C-F710-F5D864E05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15</a:t>
            </a:fld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248301-FBDF-FCE5-EE33-CB6E08D0B74A}"/>
              </a:ext>
            </a:extLst>
          </p:cNvPr>
          <p:cNvSpPr txBox="1"/>
          <p:nvPr/>
        </p:nvSpPr>
        <p:spPr>
          <a:xfrm>
            <a:off x="1676400" y="11769151"/>
            <a:ext cx="2103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1) Web Content Accessibility Guidelines</a:t>
            </a:r>
            <a:endParaRPr kumimoji="1" lang="ko-KR" altLang="en-US" b="0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0BF32D91-87AB-58B8-1AF8-41462DC697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199120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10056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포그라운드 서비스 타입 요구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각 포그라운드 서비스마다 하나 이상의 포그라운드 서비스 타입 명시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특정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유즈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케이스를 충족하기 위해 특정 포그라운드 서비스 타입이 기대됨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유즈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케이스가 제공되는 타입과 연관되지 않는 경우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WorkManager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또는 사용자 시작 데이터 전송 작업</a:t>
            </a:r>
            <a:r>
              <a:rPr kumimoji="1" lang="en-US" altLang="ko-KR" sz="320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(1)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으로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이관하는 것이 권장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A074F2-0E33-79A1-F112-B94DA6CE5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16</a:t>
            </a:fld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D50AB6-498F-1EA2-2D31-72600AAD4833}"/>
              </a:ext>
            </a:extLst>
          </p:cNvPr>
          <p:cNvSpPr txBox="1"/>
          <p:nvPr/>
        </p:nvSpPr>
        <p:spPr>
          <a:xfrm>
            <a:off x="1676400" y="11276708"/>
            <a:ext cx="21031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ko-KR" altLang="en-US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* 상세 내용 부록 참고</a:t>
            </a:r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b="0" dirty="0">
                <a:latin typeface="NexonGothic Std L" panose="02000300000000000000" pitchFamily="2" charset="-128"/>
                <a:ea typeface="NexonGothic Std L" panose="02000300000000000000" pitchFamily="2" charset="-128"/>
                <a:hlinkClick r:id="rId3" action="ppaction://hlinksldjump"/>
              </a:rPr>
              <a:t>이동</a:t>
            </a:r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</a:p>
          <a:p>
            <a:pPr algn="l"/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1) User-Initiated Data Transfer Jobs</a:t>
            </a:r>
            <a:endParaRPr kumimoji="1" lang="ko-KR" altLang="en-US" b="0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C8E8117A-12D5-7952-061D-DDE976E64E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4186141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38365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OpenJDK 17 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업데이트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Java 17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지원 및 라이브러리 업데이트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정규식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변화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UUID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처리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프로가드 이슈 호환성 검토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정규식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Invalid group reference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허용 하지 않음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java.util.regex.Matcher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클래스에서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Illegal Argument Exception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이 발생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UUID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처리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java.util.UUID.fromString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메소드가 입력 인자 유효성 검사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역직렬화 시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IllegalArgumentException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발생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프로가드 이슈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java.lang.ClassValue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클래스를 추가한 경우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프로가드를 통한 축소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난독화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최적화 문제 발생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일부 라이브러리에서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Class.forName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(“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java.lang.ClassValue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”)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가 클래스 반환 여부에 따라 런타임 동작 변경하는 문제로 발생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java.lang.ClassValue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클래스를 사용할 수 없는 이전 버전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(14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미만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타겟으로 개발한 경우 최적화 과정에서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computeValue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메서드가 제거될 수 있음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F9A52D-2420-4CA5-8214-8013AC66D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17</a:t>
            </a:fld>
            <a:endParaRPr kumimoji="1" lang="ko-KR" altLang="en-US"/>
          </a:p>
        </p:txBody>
      </p: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B98C4C8E-4AE3-0F67-E79D-C57E9AD5D9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59709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45055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암시적 인텐트와 </a:t>
            </a:r>
            <a:r>
              <a:rPr kumimoji="1" lang="ko-KR" altLang="en-US" dirty="0" err="1">
                <a:latin typeface="NexonGothic Std M" panose="02000300000000000000" pitchFamily="2" charset="-128"/>
                <a:ea typeface="NexonGothic Std M" panose="02000300000000000000" pitchFamily="2" charset="-128"/>
              </a:rPr>
              <a:t>펜딩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</a:t>
            </a:r>
            <a:r>
              <a:rPr kumimoji="1" lang="ko-KR" altLang="en-US" dirty="0" err="1">
                <a:latin typeface="NexonGothic Std M" panose="02000300000000000000" pitchFamily="2" charset="-128"/>
                <a:ea typeface="NexonGothic Std M" panose="02000300000000000000" pitchFamily="2" charset="-128"/>
              </a:rPr>
              <a:t>인텐트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제한 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암시적 인텐트는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exported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컴포넌트에만 전달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exported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되지 않은 컴포넌트에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인텐트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전달하려면 명시적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인텐트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변경할 수 있는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펜딩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인텐트를 컴포넌트 또는 패키지 명시 없이 생성하면 예외 발생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악성 앱이 앱의 내부 컴포넌트를 실행할 목적으로 생성한 암시적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인텐트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가로챌 수 없도록 보호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5671A3-6AA1-65C6-D2FE-1BA46371F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18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A3589989-D9BB-4D85-B0E7-59C92A58FD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59709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919108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런타임에 등록된 </a:t>
            </a:r>
            <a:r>
              <a:rPr kumimoji="1" lang="ko-KR" altLang="en-US" sz="6600" dirty="0" err="1">
                <a:latin typeface="NexonGothic Std M" panose="02000300000000000000" pitchFamily="2" charset="-128"/>
                <a:ea typeface="NexonGothic Std M" panose="02000300000000000000" pitchFamily="2" charset="-128"/>
              </a:rPr>
              <a:t>브로드캐스트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리시버는 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export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동작 명시 필요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컨텍스트에 등록된 리시버는 디바이스 모든 앱에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내보낼지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여부를 플래그로 지정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모든 앱이 동적으로 등록된 리시버에 브로드 캐스트를 전송 가능한 문제 방지</a:t>
            </a:r>
            <a:r>
              <a:rPr kumimoji="1" lang="en-US" altLang="ko-KR" sz="320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(1)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19</a:t>
            </a:fld>
            <a:endParaRPr kumimoji="1"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4055A3-6F90-F55A-20A2-CB82FD0806BF}"/>
              </a:ext>
            </a:extLst>
          </p:cNvPr>
          <p:cNvSpPr txBox="1"/>
          <p:nvPr/>
        </p:nvSpPr>
        <p:spPr>
          <a:xfrm>
            <a:off x="1676400" y="11769151"/>
            <a:ext cx="2103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1) Android 13</a:t>
            </a:r>
            <a:r>
              <a:rPr kumimoji="1" lang="ko-KR" altLang="en-US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에서 추가된 기능으로 </a:t>
            </a:r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14</a:t>
            </a:r>
            <a:r>
              <a:rPr kumimoji="1" lang="ko-KR" altLang="en-US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에서 사용이 강제</a:t>
            </a:r>
          </a:p>
        </p:txBody>
      </p:sp>
      <p:graphicFrame>
        <p:nvGraphicFramePr>
          <p:cNvPr id="7" name="다이어그램 6">
            <a:extLst>
              <a:ext uri="{FF2B5EF4-FFF2-40B4-BE49-F238E27FC236}">
                <a16:creationId xmlns:a16="http://schemas.microsoft.com/office/drawing/2014/main" id="{B9D43036-2190-6BD7-E2C0-8051E210D4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59709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50944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26C40C-423A-9D54-DD65-646EEA9F0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요약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779EDD-52F3-6B74-F963-FEDFC8761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모든 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핵심 기능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SCHEDULE_EXACT_ALARM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기본적으로 거부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context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등록된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브로드캐스트는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앱이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캐시된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상태에서 대기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자신의 백그라운드 프로세스만 종료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보안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설치 가능한 최소 타겟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레벨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미디어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owner package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name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수정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사용자 경험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사진과 영상에 대한 부분적 액세스 권한 부여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안전한 전체 화면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인텐트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알림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고정 알림에 대한 사용자 경험 변경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찾기 쉬워진 데이터 보안 정보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접근성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폰트 비선형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200%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스케일링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확대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721CA4F1-A0A1-87D1-51A6-BA51336B0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CB9BA6-8DDF-3A37-FDE8-D9E7892CF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46432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80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시스템 </a:t>
            </a:r>
            <a:r>
              <a:rPr kumimoji="1" lang="ko-KR" altLang="en-US" sz="8000" dirty="0" err="1">
                <a:latin typeface="NexonGothic Std M" panose="02000300000000000000" pitchFamily="2" charset="-128"/>
                <a:ea typeface="NexonGothic Std M" panose="02000300000000000000" pitchFamily="2" charset="-128"/>
              </a:rPr>
              <a:t>브로드캐스트만</a:t>
            </a:r>
            <a:r>
              <a:rPr kumimoji="1" lang="ko-KR" altLang="en-US" sz="80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수신하는 리시버에 예외 발생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시스템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브로드캐스트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만을 수신하는 리시버를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컨택스트에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등록할 때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flag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지정하면 예외가 발생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20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49B9A01A-3771-5A70-6F13-98672739DB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59709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60633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안전한 동적 코드 로딩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동적 코드 로딩 사용 시 동적으로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로드된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파일을 읽기 전용으로 표시하지 않으면 예외 발생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코드 삽입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변조로 인해 앱이 손상될 위험 크게 증가하므로 동적 코드 로딩 지양해야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동적으로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로드된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기존 파일에서 예외가 발생할 수 있으므로 파일을 삭제하고 다시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로드하는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것이 권장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21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9E851152-F496-F196-AC7A-59043B0794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59709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42412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압축 파일 경로 순회 취약점 개선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..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과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/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포함한 압축 파일 경로 순회 취약점을 개선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ZipFile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(String)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과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ZipInputStream.getNextEntry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는 압축 파일 이름에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..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이 포함되거나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/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시작하면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ZipException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발생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dalvik.system.ZipPathValidator.clearCallback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호출하여 유효성 검사 해제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22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48ABC2D7-6A64-BA7D-C9A6-1B021C6B1C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59709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834438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백그라운드 액티비티 시작 시 추가 제한 적용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악성 앱의 악의적인 액티비티 백그라운드 실행 차단 목적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펜딩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인텐트를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send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등으로 전송 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펜딩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인텐트를 시작하여 백그라운드에서 액티비티를 시작하는 권한을 허용하려면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ActivityOptions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번들에 </a:t>
            </a:r>
            <a:r>
              <a:rPr kumimoji="1" lang="en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setPendingIntentBackgroundActivityStartMode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(MODE_BACKGROUND_ACTIVITY_START_ALLOWED)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지정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현재 보이는 앱이 백그라운드에 있는 다른 앱의 서비스를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bindService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바인드하고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바인드된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서비스에서 백그라운드 액티비티 시작 권한을 부여하려는 경우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bindService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호출 시 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BIND_ALLOW_ACTIVITY_STARTS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플래그 포함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23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6CFDB412-8FC1-9AAA-17BA-BBAC350EF7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59709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221349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비 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SDK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제한 사항 업데이트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일부 제한된 비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SDK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인터페이스 변경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비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SDK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인터페이스를 사용하면 항상 앱이 중단될 위험이 있으므로 대체할 수 있는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SDK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인터페이스로 마이그레이션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특정 앱 기능에 비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SDK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인터페이스 사용 외에 다른 방법을 찾을 수 없는 경우 공개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요청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24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DD072C46-F93F-B880-03BF-74696757C7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459709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661676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>
                <a:latin typeface="NexonGothic Std M" panose="02000300000000000000" pitchFamily="2" charset="-128"/>
                <a:ea typeface="NexonGothic Std M" panose="02000300000000000000" pitchFamily="2" charset="-128"/>
              </a:rPr>
              <a:t>앱별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언어 기본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localeConfig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자동 생성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앱별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언어 기본 설정을 자동으로 지원하도록 구성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프로젝트 리소스를 기반으로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Gradle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플러그인이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LocaleConfig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파일 생성하여 최종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매니페스트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파일에 참조 자동 추가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AGP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가 앱 모듈의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리소스와 라이브러리 모듈의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디펜던시를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사용하여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LocaleConfig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파일에 포함될 로케일을 결정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localeConfig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동적 변경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set/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getOverrideLocaleConfig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기기 시스템 설정에 표시되는 앱 지원 언어 목록 변경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지역별로 지원 언어 목록 변경하거나 서버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푸시를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사용하여 업데이트된 로케일 목록 제공받는 경우 사용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입력기가 앱 언어 파악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IME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가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getApplicationLocales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앱 언어 확인하여 입력 언어 일치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25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9A6E5385-9EFC-1B0A-2364-2BD781C637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9378846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702485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굴절 문법 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API</a:t>
            </a:r>
            <a:endParaRPr kumimoji="1" lang="ko-KR" altLang="en-US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전달되는 사람에 따라 문법적으로 성별이 바뀌는 언어 지원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예로 프랑스어의 경우 남성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여성 표현이 별도로 존재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중성적 표현은 메시지 어조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표현 방식이 사용자에게 다르게 느껴질 수 있음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개인화되고 자연스러운 사용자 경험 제공 목적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문법적으로 성별이 있는 언어에 대한 번역 추가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로케일 이름 뒤에 성별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구분자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추가하여 리소스 생성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(ex: values-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fr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-feminine/)</a:t>
            </a: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문법 성별 버전을 사용할 수 없는 경우 기본 리소스 사용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(ex: values-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fr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/)</a:t>
            </a: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GrammaticallInflectionManager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API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사용하여 표시되는 번역 조절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기존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ICU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의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SelectFormat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API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가 문자열 별로 별도 작업을 필요했던 점 개선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26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51451D7A-46B7-0F7C-424A-12636BCF87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7337714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895029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지역 기본 설정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사용자에 맞는 온도 단위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주의 시작 요일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숫자 시스템 설정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개인화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설정 앱의 시스템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&gt;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언어 및 입력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&gt;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지역 기본 설정에서 제공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계정 백업 복구 지원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getTemperatureUnit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getFirstDayOfWeek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같은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API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사용자 설정 읽어와 맞춤 정보 표시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ACTION_LOCALE_CHANGED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브로드캐스트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리시버 등록하여 설정 변경 시 대응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27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06ACCCB6-F674-ADA2-70FA-5912E9982F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7337714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67087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폰트 비선형 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200%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확대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저시력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사용자를 위해 웹 컨텐츠 접근성 가이드라인 준수하는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200%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폰트 확대 지원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텍스트가 과도하게 커지는 현상 막기 위해 비선형 배율 적용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–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가독성 향상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비선형 폰트 확대 테스트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sp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단위를 텍스트에 사용했다면 개선 사항 자동 적용되나 큰 텍스트로 인하여 사용성을 해치지 않는지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200%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설정 후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테스트 권장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텍스트 사이즈에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sp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단위 사용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sp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단위로 지정해야 시스템이 사용자가 선호하는 텍스트 크기와 비율을 적용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폰트 확대가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비선형하게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이루어지므로 비율이 일치하지 않을 수 있음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(4sp + 20sp != 24sp)</a:t>
            </a: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TypedValue.apply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/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deriveDimension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을 사용하여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px-sp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간 변경을 수행해야 하며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Configuration.fontScale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및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DisplayMetrics.scaledDensity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이용하면 정확하지 않음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28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58EE1764-4A98-477B-D843-5E23E9CD42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7337714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726839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앱 스토어 개선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다운로드 전 설치 허가 요청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기존 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REQUEST_INSTALL_PACKAGES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권한을 사용하는 설치 프로그램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스토어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은 앱이 설치 세션에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커밋된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후 사용자 동의 요청 가능하였음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requestUserPreapproval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설치 세션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커밋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전 사용자 동의 요청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업데이트 책임 요구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기존에는 패키지 이름이 같으면 다른 설치 프로그램에서 앱 업데이트 가능하였음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setRequestUpdateOwnerShip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설치 프로그램이 해당 앱의 업데이트 소유권 적용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다른 설치 프로그램은 업데이트 시 사용자 승인이 필요하며 사용자가 다른 출처에서 업데이트에 동의하면 기존 업데이트 소유권은 해제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InstallConstraints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API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사용자가 앱을 사용하고 있지 않을 때 업데이트 보장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선택적 분할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APK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원활하게 설치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API 22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이상부터 앱 기능을 별도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APK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나누어 제공할 수 있었음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setDontKillApp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으로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분할된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APK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설치시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기존 앱의 프로세스가 종료되지 않도록 설정하여 기존 앱을 사용하면서 새로운 추가 기능 설치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29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F20470F6-6AEB-4E69-00F4-9F87751CBA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7337714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76511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26C40C-423A-9D54-DD65-646EEA9F0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요약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779EDD-52F3-6B74-F963-FEDFC8761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14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타겟팅하는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핵심 기능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포그라운드 서비스 타입이 요구됨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OpenJDK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17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업데이트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보안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암시적 인텐트와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펜딩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인텐트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제한 사항 적용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런타임에 등록된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브로드캐스트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리시버는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export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동작 명시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시스템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브로드캐스트만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수신하는 리시버는 예외 발생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안전한 동적 코드 로딩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압축 파일 경로 순회 취약점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백그라운드에서 액티비티를 시작할 때 추가 제한 사항 적용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비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SDK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제한 사항 업데이트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721CA4F1-A0A1-87D1-51A6-BA51336B0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05AB41-E3A5-F024-E159-B8E0135C2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3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FDB8FB31-0969-7968-5ED9-4DC155FB84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930325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18616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사용지가 스크린샷 찍을 때 감지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개인정보 보호 및 일관성 있는 스크린샷 감지 경험 제공 목적으로 스크린샷 감지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도입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액티비티 단위로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콜백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등록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스크린샷 찍으며 해당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콜백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호출 및 사용자에게 알림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스크린샷 이미지는 제공되지 않음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촬영 시 화면에 나타낼 내용 변경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30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3CDFEA82-E1F2-9612-2013-541CDCE21C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7337714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78213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뒤로 탐색 예측 애니메이션 지원 추가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인앱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애니메이션 추가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홈으로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뒤로가기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외에 액티비티간 전환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작업간 전환 시에도 애니메이션 표시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머터리얼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컴포넌트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디펜던시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(MDC-Android)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1.10.0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이상에서 컴포넌트별 애니메이션 지원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바텀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시트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사이드 시트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서치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바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커스텀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인앱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전환 및 애니메이션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AndroidX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activity 1.8.0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alpha01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이상에서 맞춤 전환 추가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handleOnBackProgressed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handleOnBackCancelled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handleOnBackStarted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뒤로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스와이프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시 애니메이션 표시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AndroidX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미사용시 플랫폼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의 </a:t>
            </a:r>
            <a:r>
              <a:rPr kumimoji="1" lang="en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OnBackAnimationCallback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을 사용해야 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커스텀 액티비티 전환 추가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(14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이상에서만 지원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overrideActivityTransition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을 사용하여 전환 시 맞춤 애니메이션 표시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31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DC2E8613-821F-EB1D-419D-0A91605C86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7337714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531431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72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SCHEDULE_EXACT_ALARM </a:t>
            </a:r>
            <a:r>
              <a:rPr kumimoji="1" lang="ko-KR" altLang="en-US" sz="72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권한 기본적으로 거부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Exact Alarm</a:t>
            </a: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특정한 시간에 일어날 필요가 있는 사용자가 의도한 알림 또는 액션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SCHEDULE_EXACT_ALARM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12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에서 도입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사용자 동의 필요 없는 미리 허가된 권한이었음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13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이상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타겟팅하는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새로 설치된 앱은 기본적으로 권한 거부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백업 및 복구를 통해 앱 데이터 전손 시에도 권한 거부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이전 버전에서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14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업데이트하는 경우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유지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setExact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(),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setExactAndAllowWhileIdle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(),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setAlarmClock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API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사용에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 없는 경우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SecurityException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발생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알람 매니저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OnAlarmListener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사용하여 설정하는 경우에는 권한 불필요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대응 방안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canScheduleExactAlarms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권한 확인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알람 매니저의 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ACTION_SCHEDULE_EXACT_ALARM_PERMISSION_STATE_CHANGED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브로드캐스트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수신하여 사용자의 권한 허가 변경에 대응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32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E16F25F5-6011-9C95-E85A-F5FCA73B2EA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7124901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302164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SCHEDULE_EXACT_ALARM 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권한 기본적으로 거부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sz="6600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영향을 받는 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13(API 33)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이상 타겟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SCHEDULE_EXACT_ALARM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 선언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면제 또는 사전 허가 시나리오에 해당되지 않는 경우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캘린더 또는 알람 앱이 아닌 경우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면제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플랫폼 인증서로 서명된 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이전에 권한을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허가받은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배터리 최적화 무시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전원 허용 목록에 추가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가 적용된 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사전 허가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SYSTEM_WELLBBEING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역할을 소유한 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33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E16F25F5-6011-9C95-E85A-F5FCA73B2EAC}"/>
              </a:ext>
            </a:extLst>
          </p:cNvPr>
          <p:cNvGraphicFramePr/>
          <p:nvPr/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298322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SCHEDULE_EXACT_ALARM 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권한 기본적으로 거부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sz="6600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캘린더 및 알람 앱은 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USE_EXACT_ALARM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 선언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설치 시 권한이 자동 허가되며 계속 유지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23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년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8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월부터 앱의 핵심 기능에 정확한 알람이 필요하지 않다 판단되는 경우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Google Play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게시 차단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정확한 알람이 필요하지 않을 수 있는 사례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 동작 중인 동안 반복적인 작업 수행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백그라운드 작업 예약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시스템이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idle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상태일 때 대략적인 시간에 알람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특정 시간 이후 실행되어야 하는 사용자 지정 작업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지정된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time window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내에 발생할 수 있는 사용자 지정 작업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34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E16F25F5-6011-9C95-E85A-F5FCA73B2EAC}"/>
              </a:ext>
            </a:extLst>
          </p:cNvPr>
          <p:cNvGraphicFramePr/>
          <p:nvPr/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204345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SCHEDULE_EXACT_ALARM 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권한 기본적으로 거부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sz="6600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계속해서 정확한 알람을 사용하기 위한 조치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정확한 알람 설정 전 권한 확인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알람 매니저의 </a:t>
            </a:r>
            <a:r>
              <a:rPr kumimoji="1" lang="en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canScheduleExactAlarms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권한이 없다면 인텐트로 권한 요청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 패키지 이름과 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ACTION_REQUEST_SCHEDULE_EXACT_ALARM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포함한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인텐트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앱에서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ACTION_SCHEDULE_EXACT_ALARM_PERMISSION_STATE_CHANGED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브로드캐스트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수신하여 사용자의 권한 변경에 대응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권한을 거부하여도 정확한 알람을 포함하는 기능을 사용하지 않고 앱이 작동하도록 적절하게 저하된 사용자 경험을 제공해야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35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E16F25F5-6011-9C95-E85A-F5FCA73B2EAC}"/>
              </a:ext>
            </a:extLst>
          </p:cNvPr>
          <p:cNvGraphicFramePr/>
          <p:nvPr/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73454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사진과 영상에 대한 부분적 접근 권한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13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에서 도입된 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READ_MEDIA_IMAGES, READ_MEDIA_VIDEO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요청 시 부분적 접근 권한 부여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새 권한 다이얼로그는 사진과 영상 선택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모두 허용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거부 옵션 표시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부분 접근 권한에 해당하는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READ_MEDIA_VISUAL_USER_SELECTED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권한이 새롭게 추가 되었으며 선언 시와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미선언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시 다른 동작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사진 선택 도구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(photo picker)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사용하는 경우 추가 작업 필요 없음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36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18B7AFC3-6320-3612-402B-77A3D74581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4850000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459747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사진과 영상에 대한 부분적 접근 권한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READ_MEDIA_VISUAL_USER_SELECTED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 선언에 따른 영향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사용자가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사진과 영상 선택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”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을 선택한 경우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READ_MEDIA_IMAGES/VIDEO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권한이 거부됨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사용자 사진과 영상에 부분적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임시적 권한 허가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앱에서 다른 사진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/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영상에 접근 필요할 경우 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READ_MEDIA_IMAGES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/VIDEO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재요청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필요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–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재요청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기능 제공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재요청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UX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고려하여 특정 요소를 눌렀을 때 다이얼로그 표시해야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37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18B7AFC3-6320-3612-402B-77A3D7458196}"/>
              </a:ext>
            </a:extLst>
          </p:cNvPr>
          <p:cNvGraphicFramePr/>
          <p:nvPr/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276112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사진과 영상에 대한 부분적 접근 권한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READ_MEDIA_VISUAL_USER_SELECTED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미선언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시 영향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READ_MEDIA_IMAGES, READ_MEDIA_VIDEO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권한이 앱 세션에 임시 권한으로 부여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사용자가 선택한 사진과 영상에 임시적으로 접근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앱이 백그라운드로 전환되거나 종료되면 시스템이 권한 거부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추가적으로 사진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/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영상에 접근하려면 권한 다시 요청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앱에서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URI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접근 가능하다 가정해서는 안 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권한이 변경된 경우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URI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접근 불가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기존에 표시되던 사진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새로고침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38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18B7AFC3-6320-3612-402B-77A3D7458196}"/>
              </a:ext>
            </a:extLst>
          </p:cNvPr>
          <p:cNvGraphicFramePr/>
          <p:nvPr/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9271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사진과 영상에 대한 부분적 접근 권한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백그라운드 미디어 처리에 새로운 권한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압축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업로드 등 백그라운드에서 미디어 처리 수행하는 경우 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lang="en" altLang="ko-KR" b="0" i="0" dirty="0">
                <a:solidFill>
                  <a:srgbClr val="37474F"/>
                </a:solidFill>
                <a:effectLst/>
                <a:latin typeface="-apple-system"/>
              </a:rPr>
              <a:t>READ_MEDIA_VISUAL_USER_SELECTED</a:t>
            </a:r>
            <a:r>
              <a:rPr lang="ko-KR" altLang="en-US" b="0" i="0" dirty="0">
                <a:solidFill>
                  <a:srgbClr val="37474F"/>
                </a:solidFill>
                <a:effectLst/>
                <a:latin typeface="-apple-system"/>
              </a:rPr>
              <a:t> 권한을 지원하지 않으면 백그라운드에서 </a:t>
            </a:r>
            <a:r>
              <a:rPr lang="en" altLang="ko-KR" b="0" i="0" dirty="0">
                <a:solidFill>
                  <a:srgbClr val="37474F"/>
                </a:solidFill>
                <a:effectLst/>
                <a:latin typeface="-apple-system"/>
              </a:rPr>
              <a:t>READ_MEDIA_IMAGES, READ_MEDIA_VIDEO</a:t>
            </a:r>
            <a:r>
              <a:rPr lang="ko-KR" altLang="en-US" b="0" i="0" dirty="0">
                <a:solidFill>
                  <a:srgbClr val="37474F"/>
                </a:solidFill>
                <a:effectLst/>
                <a:latin typeface="-apple-system"/>
              </a:rPr>
              <a:t> 권한 거부됨</a:t>
            </a:r>
            <a:endParaRPr lang="en-US" altLang="ko-KR" b="0" i="0" dirty="0">
              <a:solidFill>
                <a:srgbClr val="37474F"/>
              </a:solidFill>
              <a:effectLst/>
              <a:latin typeface="-apple-system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InputStream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열거나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ContentResolver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쿼리하여 미디어 접근 권한 확인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 상태 별도 저장 금지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SharedPreference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또는 데이터 저장소에 저장한 상태는 실제 상태와 다를 수 있음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 초기화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앱 절전 모드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설정에서의 변경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백그라운드 전환 등 변경 가능성 다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ContextCompat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의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checkSelfPermission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으로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확인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미디어에 계속 접근할 수 있다 가정 금지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ContentResolver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미디어 저장소 쿼리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저장된 캐시는 최신 상태가 아닐 수 있음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앱이 포그라운드에 있을 때 결과를 메모리에 유지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URI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접근은 임시적인 것으로 취급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사진과 영상에 대한 접근은 언제든 차단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앱이 이전에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URI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접근 가능했더라도 현재는 접근 불가능할 수 있음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39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18B7AFC3-6320-3612-402B-77A3D7458196}"/>
              </a:ext>
            </a:extLst>
          </p:cNvPr>
          <p:cNvGraphicFramePr/>
          <p:nvPr/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BB6EF5E-3C2C-D3A6-562C-DFAEA8467AC8}"/>
              </a:ext>
            </a:extLst>
          </p:cNvPr>
          <p:cNvSpPr txBox="1"/>
          <p:nvPr/>
        </p:nvSpPr>
        <p:spPr>
          <a:xfrm>
            <a:off x="-2947077" y="1717288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2965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요약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새로운 기능과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API</a:t>
            </a: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국제화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앱별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언어 기본 설정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굴절 문법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API</a:t>
            </a: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지역 기본 설정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접근성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폰트 비선형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200%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확대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사용자 경험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 스토어 개선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스크린샷 찍을 때 감지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뒤로 탐색 예측 애니메이션 지원 추가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CA5FCB-6A0F-546B-FC67-B9CB68281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4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3B43FC97-AF21-EE75-9042-7A978AB294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5702694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34374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찾기 쉬워진 데이터 보안 정보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개인정보 보호 강화 목적으로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Play Console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입력된 정보가 다양한 곳에 표시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현재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Google Play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앱 설명의 데이터 보안 항목에 표시 중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특히 앱의 위치 데이터 공유 정책 검토 후 데이터 보안 항목 업데이트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 허가 이유 표시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시스템 런타임 권한 다이얼로그에 데이터 공유 행위 관련 추가 내용 표시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앱에서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서드파티와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왜 데이터를 공유하는지 설명하고 접근 제어 링크 정보 삽입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14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에서는 일단 위치 권한을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서드파티와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공유하는 경우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데이터 공유 정보 표시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다음 릴리즈에서는 별도 대화상자 표시 및 타권한으로 확대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시스템 알림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광고 목적 또는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서드파티와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위치 데이터를 공유할 경우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30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일 간 시스템 알림 표시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최근 위치 공유한 앱 목록 표시되고 권한 설정 변경 가능한 데이터 공유 업데이트 페이지 추가됨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알림을 통하지 않아도 설정 앱에서 항상 접근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40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7397DA6B-4DE5-5B48-A03D-848FA6B7CB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4850000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4322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포그라운드 서비스 타입 명시 필요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14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타겟 앱부터 포그라운드 서비스 타입 명시가 강제됨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10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&lt;service&gt;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요소 내에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foregroundServiveType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속성 추가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서비스 타입을 정의하지 않으면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startForeground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호출 시 </a:t>
            </a:r>
            <a:r>
              <a:rPr kumimoji="1" lang="en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MissingForegroundServiceTypeException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예외 발생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여러 타입 결합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적합한 서비스 타입이 없는 경우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WorkManager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또는 사용자 시작 데이터 전송 작업으로 로직 전환 권장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포그라운드 서비스 타입 사용을 위한 권한 선언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포그라운드 서비스 타입에 맞는 특정 권한 반드시 선언해야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모든 권한은 일반 권한으로 기본적으로 허가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사용자가 권한 거부 불가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런타임에 포그라운드 서비스 시작할 때는 서비스 타입을 비트 정수로 전달받는 버전의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startForeground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함수 사용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여러 타입으로 시작되는 경우 선언한 모든 타입에 대한 요구 사항을 준수해야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startForeground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타입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미전달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manifest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정의된 값 사용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camera, location, microphone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타입의 경우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startForegorund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호출할 때마다 타입 포함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41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D62677C7-DAE7-CCA5-0A70-F1FFE2A8A9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4850000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318917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포그라운드 서비스 타입 명시 필요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시스템의 런타임 권한 확인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시스템은 포그라운드 서비스 타입이 적절하게 사용되는지 확인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필요한 권한 요청 및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API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사용하는지 확인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예로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location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타입 사용하는 서비스는 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ACCESS_COARSE/FINE_LOCATION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 요청 예상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권한은 반드시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startForeground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호출 전 허가되어야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포그라운드 시작 전 모든 런타임 요구사항을 만족하지 않으면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SecurityException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발생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포그라운드 서비스가 시작되지 않으며 실행 중인 포그라운드 서비스는 포그라운드 프로세스 상태에서 제거될 수 있으며 앱에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크래시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발생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기존에 포그라운드 서비스 시작 후에 필요한 권한 요청하던 앱은 시작 전 요청하도록 변경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Google Play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기기 및 네트워크 악용 정책 적용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23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년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8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월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31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일까지 포그라운드 서비스에 적절한 타입을 지정하고 해당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권한 선언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42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D62677C7-DAE7-CCA5-0A70-F1FFE2A8A95D}"/>
              </a:ext>
            </a:extLst>
          </p:cNvPr>
          <p:cNvGraphicFramePr/>
          <p:nvPr/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632593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포그라운드 서비스 타입 명시 필요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172B4D"/>
                </a:solidFill>
                <a:effectLst/>
                <a:latin typeface="-apple-system"/>
              </a:rPr>
              <a:t>포그라운드 서비스 타입 목록</a:t>
            </a:r>
            <a:endParaRPr lang="en" altLang="ko-KR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" altLang="ko-KR" b="0" i="0" dirty="0">
                <a:solidFill>
                  <a:srgbClr val="172B4D"/>
                </a:solidFill>
                <a:effectLst/>
                <a:latin typeface="-apple-system"/>
              </a:rPr>
              <a:t>camera</a:t>
            </a:r>
          </a:p>
          <a:p>
            <a:pPr lvl="1"/>
            <a:r>
              <a:rPr lang="en" altLang="ko-KR" b="0" i="0" dirty="0" err="1">
                <a:solidFill>
                  <a:srgbClr val="172B4D"/>
                </a:solidFill>
                <a:effectLst/>
                <a:latin typeface="-apple-system"/>
              </a:rPr>
              <a:t>connectedDevice</a:t>
            </a:r>
            <a:endParaRPr lang="en" altLang="ko-KR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" altLang="ko-KR" b="0" i="0" dirty="0" err="1">
                <a:solidFill>
                  <a:srgbClr val="172B4D"/>
                </a:solidFill>
                <a:effectLst/>
                <a:latin typeface="-apple-system"/>
              </a:rPr>
              <a:t>dataSync</a:t>
            </a:r>
            <a:endParaRPr lang="en" altLang="ko-KR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" altLang="ko-KR" b="0" i="0" dirty="0">
                <a:solidFill>
                  <a:srgbClr val="172B4D"/>
                </a:solidFill>
                <a:effectLst/>
                <a:latin typeface="-apple-system"/>
              </a:rPr>
              <a:t>health</a:t>
            </a:r>
          </a:p>
          <a:p>
            <a:pPr lvl="1"/>
            <a:r>
              <a:rPr lang="en" altLang="ko-KR" b="0" i="0" dirty="0">
                <a:solidFill>
                  <a:srgbClr val="172B4D"/>
                </a:solidFill>
                <a:effectLst/>
                <a:latin typeface="-apple-system"/>
              </a:rPr>
              <a:t>location</a:t>
            </a:r>
          </a:p>
          <a:p>
            <a:pPr lvl="1"/>
            <a:r>
              <a:rPr lang="en" altLang="ko-KR" b="0" i="0" dirty="0" err="1">
                <a:solidFill>
                  <a:srgbClr val="172B4D"/>
                </a:solidFill>
                <a:effectLst/>
                <a:latin typeface="-apple-system"/>
              </a:rPr>
              <a:t>mediaPlayback</a:t>
            </a:r>
            <a:endParaRPr lang="en" altLang="ko-KR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" altLang="ko-KR" b="0" i="0" dirty="0">
                <a:solidFill>
                  <a:srgbClr val="172B4D"/>
                </a:solidFill>
                <a:effectLst/>
                <a:latin typeface="-apple-system"/>
              </a:rPr>
              <a:t>microphone</a:t>
            </a:r>
          </a:p>
          <a:p>
            <a:pPr lvl="1"/>
            <a:r>
              <a:rPr lang="en" altLang="ko-KR" b="0" i="0" dirty="0" err="1">
                <a:solidFill>
                  <a:srgbClr val="172B4D"/>
                </a:solidFill>
                <a:effectLst/>
                <a:latin typeface="-apple-system"/>
              </a:rPr>
              <a:t>phoneCall</a:t>
            </a:r>
            <a:endParaRPr lang="en" altLang="ko-KR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" altLang="ko-KR" b="0" i="0" dirty="0" err="1">
                <a:solidFill>
                  <a:srgbClr val="172B4D"/>
                </a:solidFill>
                <a:effectLst/>
                <a:latin typeface="-apple-system"/>
              </a:rPr>
              <a:t>remoteMessaging</a:t>
            </a:r>
            <a:r>
              <a:rPr lang="ko-KR" altLang="en-US" b="0" i="0" dirty="0">
                <a:solidFill>
                  <a:srgbClr val="172B4D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172B4D"/>
                </a:solidFill>
                <a:effectLst/>
                <a:latin typeface="-apple-system"/>
              </a:rPr>
              <a:t>(14)</a:t>
            </a:r>
            <a:endParaRPr lang="en" altLang="ko-KR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" altLang="ko-KR" b="0" i="0" dirty="0" err="1">
                <a:solidFill>
                  <a:srgbClr val="172B4D"/>
                </a:solidFill>
                <a:effectLst/>
                <a:latin typeface="-apple-system"/>
              </a:rPr>
              <a:t>shortService</a:t>
            </a:r>
            <a:r>
              <a:rPr lang="ko-KR" altLang="en-US" b="0" i="0" dirty="0">
                <a:solidFill>
                  <a:srgbClr val="172B4D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172B4D"/>
                </a:solidFill>
                <a:effectLst/>
                <a:latin typeface="-apple-system"/>
              </a:rPr>
              <a:t>(14)</a:t>
            </a:r>
            <a:endParaRPr lang="en" altLang="ko-KR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" altLang="ko-KR" b="0" i="0" dirty="0" err="1">
                <a:solidFill>
                  <a:srgbClr val="172B4D"/>
                </a:solidFill>
                <a:effectLst/>
                <a:latin typeface="-apple-system"/>
              </a:rPr>
              <a:t>specialUse</a:t>
            </a:r>
            <a:r>
              <a:rPr lang="ko-KR" altLang="en-US" b="0" i="0" dirty="0">
                <a:solidFill>
                  <a:srgbClr val="172B4D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172B4D"/>
                </a:solidFill>
                <a:effectLst/>
                <a:latin typeface="-apple-system"/>
              </a:rPr>
              <a:t>(14)</a:t>
            </a:r>
            <a:endParaRPr lang="en" altLang="ko-KR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lvl="1"/>
            <a:r>
              <a:rPr lang="en" altLang="ko-KR" b="0" i="0" dirty="0" err="1">
                <a:solidFill>
                  <a:srgbClr val="172B4D"/>
                </a:solidFill>
                <a:effectLst/>
                <a:latin typeface="-apple-system"/>
              </a:rPr>
              <a:t>systemExempted</a:t>
            </a:r>
            <a:r>
              <a:rPr lang="ko-KR" altLang="en-US" b="0" i="0" dirty="0">
                <a:solidFill>
                  <a:srgbClr val="172B4D"/>
                </a:solidFill>
                <a:effectLst/>
                <a:latin typeface="-apple-system"/>
              </a:rPr>
              <a:t> </a:t>
            </a:r>
            <a:r>
              <a:rPr lang="en-US" altLang="ko-KR" b="0" i="0" dirty="0">
                <a:solidFill>
                  <a:srgbClr val="172B4D"/>
                </a:solidFill>
                <a:effectLst/>
                <a:latin typeface="-apple-system"/>
              </a:rPr>
              <a:t>(14)</a:t>
            </a:r>
            <a:endParaRPr lang="en" altLang="ko-KR" b="0" i="0" dirty="0">
              <a:solidFill>
                <a:srgbClr val="172B4D"/>
              </a:solidFill>
              <a:effectLst/>
              <a:latin typeface="-apple-system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43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D62677C7-DAE7-CCA5-0A70-F1FFE2A8A95D}"/>
              </a:ext>
            </a:extLst>
          </p:cNvPr>
          <p:cNvGraphicFramePr/>
          <p:nvPr/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508976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72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포그라운드 서비스를 사용자 시작 데이터 작업으로 변경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포그라운드 서비스 사용에 타입 명시와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타입별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요구사항을 강제하는 규칙이 적용됨에 따라 사용자 시작 데이터 전송 작업 도입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사용자가 시작하는 장기간의 데이터 전송이 필요한 작업에 적합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작업은 즉시 시작되며 알림이 표시되고 시스템 상태가 허용되는 한 오랜 시간 동안 실행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여러 작업 병행 실행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앱이 보여지고 있거나 특정 조건</a:t>
            </a:r>
            <a:r>
              <a:rPr kumimoji="1" lang="en-US" altLang="ko-KR" sz="180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sz="180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다음 페이지</a:t>
            </a:r>
            <a:r>
              <a:rPr kumimoji="1" lang="en-US" altLang="ko-KR" sz="180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만족 중일 때만 시작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시스템이 제공되는 예상 페이로드 크기를 이용하여 작업 실행 시간 결정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RUN_USER_INITIATED_JOBS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필요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선언 시 자동 허가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44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22AFB7D3-B1DB-C8DF-9443-A8EB44C2A9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4850000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397926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포그라운드 서비스를 사용자 시작 데이터 작업으로 변경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sz="6600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허용 조건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앱이 보이는 중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앱이 백그라운드에서 앱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액티비티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을 시작 가능한 상태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허용 조건에 해당하지 않는 경우 작업 실패 및 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RESULT_FAILURE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에러 코드 반환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작업 제약 조건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13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에서 도입된 작업 제약 조건 사용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setBackoffCriteria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JobInfo.BACKOFF_POLICY_EXPONENTIAL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setClipData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setPersisted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setNamespace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setEstimatedNetworkBytes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setMinimumNetworkChunkBytes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</a:p>
          <a:p>
            <a:pPr lvl="1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setRequiredNetwork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setRequiredNetworkType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setRequiresBatteryNotLow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setRequiresCharging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setRequiresStorageNotLow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45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22AFB7D3-B1DB-C8DF-9443-A8EB44C2A949}"/>
              </a:ext>
            </a:extLst>
          </p:cNvPr>
          <p:cNvGraphicFramePr/>
          <p:nvPr/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651517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포그라운드 서비스를 사용자 시작 데이터 작업으로 변경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sz="6600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사용자와 시스템이 사용자 시작 데이터 전송 작업 취소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작업 관리자로 중단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 프로세스 즉시 중단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실행 중인 모든 작업과 포그라운드 서비스 종료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실행 중인 작업에 대해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onStopJob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호출되지 않음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작업은 다시 예약되지 않음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알림에 작업 종료 또는 재시작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action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제공 권장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시스템 수준 앱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보안 앱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데모 모드 장치에서는 작업 관리자에서 종료 불가할 수 있음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시스템에 의한 중단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개발자가 정의한 조건을 충족하지 않는 경우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시스템이 지정한 기준보다 오래 걸리는 경우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온도 상승 등으로 인한 시스템 관리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메모리 부족으로 인한 앱 프로세스 종료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메모리 부족을 제외한 경우에서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onStopJob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이 호출되며 향후 작업 재시도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대응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onStopJob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이 호출되지 않는 경우에도 데이터 전송 상태를 유지하도록 하여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onStartJob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에서 상태를 복구할 수 있는지 확인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2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46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22AFB7D3-B1DB-C8DF-9443-A8EB44C2A949}"/>
              </a:ext>
            </a:extLst>
          </p:cNvPr>
          <p:cNvGraphicFramePr/>
          <p:nvPr/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403374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포그라운드 서비스를 사용자 시작 데이터 작업으로 변경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sz="6600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실행 과정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marL="1828800" lvl="1" indent="-914400">
              <a:buFont typeface="+mj-lt"/>
              <a:buAutoNum type="arabicPeriod"/>
            </a:pP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매니페스트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파일에 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RUN_USER_INITIATED_JOBS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선언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marL="1828800" lvl="1" indent="-914400">
              <a:buFont typeface="+mj-lt"/>
              <a:buAutoNum type="arabicPeriod"/>
            </a:pP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setUserInitiated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(true),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en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setDataTransfer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(true)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JobInfo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객체 생성 </a:t>
            </a:r>
            <a:r>
              <a:rPr kumimoji="1" lang="en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setEstimatedNetworkBytes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(Int)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 페이로드 크기 예상치 전달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marL="1828800" lvl="1" indent="-914400">
              <a:buFont typeface="+mj-lt"/>
              <a:buAutoNum type="arabicPeriod"/>
            </a:pP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앱이 표시되고 있거나 허용되는 조건에 있을 때 작업 예약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jobScheduler.schedule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jobInfo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))</a:t>
            </a:r>
          </a:p>
          <a:p>
            <a:pPr marL="1828800" lvl="1" indent="-914400">
              <a:buFont typeface="+mj-lt"/>
              <a:buAutoNum type="arabicPeriod"/>
            </a:pP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JobService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객체에서는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setNotification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호출하여 알림 표시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짧은 시간 내 알림 표시하지 않으면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ANR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발생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marL="1828800" lvl="1" indent="-914400">
              <a:buFont typeface="+mj-lt"/>
              <a:buAutoNum type="arabicPeriod"/>
            </a:pP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주기적으로 알림 업데이트하여 작업 진행 상태와 진행률 표시 </a:t>
            </a:r>
            <a:r>
              <a:rPr kumimoji="1" lang="en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updateEstimatedNetworkBytes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 가능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marL="1828800" lvl="1" indent="-914400">
              <a:buFont typeface="+mj-lt"/>
              <a:buAutoNum type="arabicPeriod"/>
            </a:pP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실행 완료 시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jobFinished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호출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51E69-62CC-F45E-E951-EAB01F2F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47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22AFB7D3-B1DB-C8DF-9443-A8EB44C2A949}"/>
              </a:ext>
            </a:extLst>
          </p:cNvPr>
          <p:cNvGraphicFramePr/>
          <p:nvPr/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710788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E.O.D"/>
          <p:cNvSpPr txBox="1"/>
          <p:nvPr/>
        </p:nvSpPr>
        <p:spPr>
          <a:xfrm>
            <a:off x="1021460" y="2501418"/>
            <a:ext cx="10813857" cy="5794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>
            <a:spAutoFit/>
          </a:bodyPr>
          <a:lstStyle>
            <a:lvl1pPr algn="l">
              <a:lnSpc>
                <a:spcPct val="80000"/>
              </a:lnSpc>
              <a:defRPr sz="15000" b="0">
                <a:latin typeface="나눔스퀘어 ExtraBold"/>
                <a:ea typeface="나눔스퀘어 ExtraBold"/>
                <a:cs typeface="나눔스퀘어 ExtraBold"/>
                <a:sym typeface="나눔스퀘어 ExtraBold"/>
              </a:defRPr>
            </a:lvl1pPr>
          </a:lstStyle>
          <a:p>
            <a:r>
              <a:rPr lang="ko-KR" altLang="en-US" dirty="0">
                <a:latin typeface="넥슨Lv2고딕" panose="020B0600000101010101" charset="-127"/>
                <a:ea typeface="넥슨Lv2고딕" panose="020B0600000101010101" charset="-127"/>
              </a:rPr>
              <a:t>완료</a:t>
            </a:r>
            <a:endParaRPr lang="en-US" altLang="ko-KR" dirty="0">
              <a:latin typeface="넥슨Lv2고딕" panose="020B0600000101010101" charset="-127"/>
              <a:ea typeface="넥슨Lv2고딕" panose="020B0600000101010101" charset="-127"/>
            </a:endParaRPr>
          </a:p>
          <a:p>
            <a:endParaRPr lang="en-US" altLang="ko-KR" dirty="0">
              <a:latin typeface="넥슨Lv2고딕" panose="020B0600000101010101" charset="-127"/>
              <a:ea typeface="넥슨Lv2고딕" panose="020B0600000101010101" charset="-127"/>
            </a:endParaRPr>
          </a:p>
          <a:p>
            <a:r>
              <a:rPr lang="en-US" altLang="ko-KR" dirty="0">
                <a:latin typeface="넥슨Lv2고딕" panose="020B0600000101010101" charset="-127"/>
                <a:ea typeface="넥슨Lv2고딕" panose="020B0600000101010101" charset="-127"/>
              </a:rPr>
              <a:t>“</a:t>
            </a:r>
            <a:r>
              <a:rPr lang="ko-KR" altLang="en-US" dirty="0">
                <a:latin typeface="넥슨Lv2고딕" panose="020B0600000101010101" charset="-127"/>
                <a:ea typeface="넥슨Lv2고딕" panose="020B0600000101010101" charset="-127"/>
              </a:rPr>
              <a:t>고맙습니다</a:t>
            </a:r>
            <a:r>
              <a:rPr lang="en-US" altLang="ko-KR" dirty="0">
                <a:latin typeface="넥슨Lv2고딕" panose="020B0600000101010101" charset="-127"/>
                <a:ea typeface="넥슨Lv2고딕" panose="020B0600000101010101" charset="-127"/>
              </a:rPr>
              <a:t>.”</a:t>
            </a:r>
            <a:endParaRPr dirty="0">
              <a:latin typeface="넥슨Lv2고딕" panose="020B0600000101010101" charset="-127"/>
              <a:ea typeface="넥슨Lv2고딕" panose="020B0600000101010101" charset="-127"/>
            </a:endParaRPr>
          </a:p>
        </p:txBody>
      </p:sp>
      <p:pic>
        <p:nvPicPr>
          <p:cNvPr id="295" name="bar.png" descr="ba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CAE748-A893-C9AC-2A90-BE079506E2D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pPr/>
              <a:t>48</a:t>
            </a:fld>
            <a:endParaRPr lang="en-US" altLang="ko-KR"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9F1573-7190-872F-20D9-92B180C87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요약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(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계속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)</a:t>
            </a:r>
            <a:endParaRPr kumimoji="1" lang="ko-KR" altLang="en-US" dirty="0">
              <a:latin typeface="NexonGothic Std M" panose="02000300000000000000" pitchFamily="2" charset="-128"/>
              <a:ea typeface="NexonGothic Std M" panose="02000300000000000000" pitchFamily="2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B986F2-73EF-01B5-A976-8BC8F4CD1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부록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-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동작 변경 사항 상세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SCHEDULE_EXACT_ALARM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권한 기본적으로 거부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사진과 영상에 대한 부분적 접근 권한 부여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찾기 쉬워진 데이터 보안 정보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포그라운드 서비스 타입 명시 필요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포그라운드 서비스르 사용자 시작 데이터 전송 작업으로 변경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1E89C36C-2707-B8A3-F1CA-96C228557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0F675FD-3F7D-7252-13A3-BE5C17EC1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5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2F20F7B2-3FE4-3A32-B4FA-BF7CB57A54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5702694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755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80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SCHEDULE_EXACT_ALARM </a:t>
            </a:r>
            <a:r>
              <a:rPr kumimoji="1" lang="ko-KR" altLang="en-US" sz="80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기본적으로 거부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Exact Alarm: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사용자가 지정한 알림 또는 정확한 시간에 발생 필요 있는 동작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13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이상을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타겟팅하는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새로 설치된 앱에서 기본적으로 거부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504BAB-9FC5-6F2F-BF6F-35660E620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6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CADB7A7A-D10A-B337-557A-83A171E34B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229272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4D27D7D-2539-D2A2-A663-7393AF1A722C}"/>
              </a:ext>
            </a:extLst>
          </p:cNvPr>
          <p:cNvSpPr txBox="1"/>
          <p:nvPr/>
        </p:nvSpPr>
        <p:spPr>
          <a:xfrm>
            <a:off x="1676400" y="11769151"/>
            <a:ext cx="2103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ko-KR" altLang="en-US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* 상세 내용 부록 참고</a:t>
            </a:r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b="0" dirty="0">
                <a:latin typeface="NexonGothic Std L" panose="02000300000000000000" pitchFamily="2" charset="-128"/>
                <a:ea typeface="NexonGothic Std L" panose="02000300000000000000" pitchFamily="2" charset="-128"/>
                <a:hlinkClick r:id="rId8" action="ppaction://hlinksldjump"/>
              </a:rPr>
              <a:t>이동</a:t>
            </a:r>
            <a:r>
              <a:rPr kumimoji="1" lang="en-US" altLang="ko-KR" b="0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  <a:endParaRPr kumimoji="1" lang="ko-KR" altLang="en-US" b="0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96145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context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에 등록된 </a:t>
            </a:r>
            <a:r>
              <a:rPr kumimoji="1" lang="ko-KR" altLang="en-US" sz="6600" dirty="0" err="1">
                <a:latin typeface="NexonGothic Std M" panose="02000300000000000000" pitchFamily="2" charset="-128"/>
                <a:ea typeface="NexonGothic Std M" panose="02000300000000000000" pitchFamily="2" charset="-128"/>
              </a:rPr>
              <a:t>브로드캐스트는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앱이 </a:t>
            </a:r>
            <a:r>
              <a:rPr kumimoji="1" lang="ko-KR" altLang="en-US" sz="6600" dirty="0" err="1">
                <a:latin typeface="NexonGothic Std M" panose="02000300000000000000" pitchFamily="2" charset="-128"/>
                <a:ea typeface="NexonGothic Std M" panose="02000300000000000000" pitchFamily="2" charset="-128"/>
              </a:rPr>
              <a:t>캐시된</a:t>
            </a:r>
            <a:r>
              <a:rPr kumimoji="1" lang="ko-KR" altLang="en-US" sz="6600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상태에서 대기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매니페스트에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선언된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브로드캐스트는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대기열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큐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추가되지 않으며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브로드캐스트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전달을 위해 앱이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캐시된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상태에서 제거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앱이 포그라운드로 돌아오면 시스템이 대기열의 모든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브로드캐스트를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가져오고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브로드캐스트의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여러 인스턴스가 하나로 합쳐질 수 있음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4A581A-87FC-D378-F31E-BA24B7CD0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7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481DEDF9-34BA-B00E-CF27-7D647981DA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199120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23414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앱이 자신의 백그라운드 프로세스만 종료 가능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killBackgroundProcesses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호출은 자신의 백그라운드 프로세스만 종료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다른 앱의 패키지 이름 사용하여 종료 시도하여도 종료되지 않으며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Logcat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Invalid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packageName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로그가 표시됨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안드로이드는 백그라운드에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캐시된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앱을 유지하며 메모리가 필요한 경우 자동 종료되도록 설계됨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다른 앱을 불필요하게 종료 시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캐시된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앱을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재시작하는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것보다 많은 리소스 필요하여 시스템 성능 저하와 배터리 소모 증가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pPr lvl="1"/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이전 버전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OS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에서도 </a:t>
            </a:r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killBackgroundProcesses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() API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사용해서는 안되며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,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다른 앱의 생명주기에 영향을 끼쳐서는 안됨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7854F6-9C76-E8AA-BBBD-3E4D730F9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8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68E9E551-D1F0-0AF7-D7FC-DC5DDCEAEC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199120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00702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9F71A6-C7A2-7EAF-6543-1920DB9EA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설치 가능한 최소 타겟 </a:t>
            </a:r>
            <a:r>
              <a:rPr kumimoji="1" lang="en-US" altLang="ko-KR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API</a:t>
            </a:r>
            <a:r>
              <a:rPr kumimoji="1" lang="ko-KR" altLang="en-US" dirty="0">
                <a:latin typeface="NexonGothic Std M" panose="02000300000000000000" pitchFamily="2" charset="-128"/>
                <a:ea typeface="NexonGothic Std M" panose="02000300000000000000" pitchFamily="2" charset="-128"/>
              </a:rPr>
              <a:t> 레벨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2A36E-60D3-2EDB-9E3D-D2D9F9DF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targetSdkVersion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23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미만 앱 설치 차단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Android 6.0(23)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의 런타임 권한 모델 회피 </a:t>
            </a:r>
            <a:r>
              <a:rPr kumimoji="1" lang="ko-KR" altLang="en-US" dirty="0" err="1">
                <a:latin typeface="NexonGothic Std L" panose="02000300000000000000" pitchFamily="2" charset="-128"/>
                <a:ea typeface="NexonGothic Std L" panose="02000300000000000000" pitchFamily="2" charset="-128"/>
              </a:rPr>
              <a:t>멜웨어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앱 차단 목적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23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미만 앱 설치 시도 시 </a:t>
            </a:r>
            <a:r>
              <a:rPr kumimoji="1" lang="en-US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Logcat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에 </a:t>
            </a:r>
            <a:r>
              <a:rPr kumimoji="1" lang="en" altLang="ko-KR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INSTALL_FAILED_DEPRECATED_SDK_VERSION</a:t>
            </a:r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 표시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  <a:p>
            <a:r>
              <a:rPr kumimoji="1" lang="ko-KR" altLang="en-US" dirty="0">
                <a:latin typeface="NexonGothic Std L" panose="02000300000000000000" pitchFamily="2" charset="-128"/>
                <a:ea typeface="NexonGothic Std L" panose="02000300000000000000" pitchFamily="2" charset="-128"/>
              </a:rPr>
              <a:t>업그레이드 이전에 설치된 앱은 그대로 유지</a:t>
            </a:r>
            <a:endParaRPr kumimoji="1" lang="en-US" altLang="ko-KR" dirty="0">
              <a:latin typeface="NexonGothic Std L" panose="02000300000000000000" pitchFamily="2" charset="-128"/>
              <a:ea typeface="NexonGothic Std L" panose="02000300000000000000" pitchFamily="2" charset="-128"/>
            </a:endParaRPr>
          </a:p>
        </p:txBody>
      </p:sp>
      <p:pic>
        <p:nvPicPr>
          <p:cNvPr id="4" name="bar.png" descr="bar.png">
            <a:extLst>
              <a:ext uri="{FF2B5EF4-FFF2-40B4-BE49-F238E27FC236}">
                <a16:creationId xmlns:a16="http://schemas.microsoft.com/office/drawing/2014/main" id="{5F5B91D7-54A2-4A49-F6EE-CCB2C0E51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254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C21018A-D680-ACC1-17B9-1F0A4B61E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CE0A-41E6-B240-818D-5246A3D3B410}" type="slidenum">
              <a:rPr kumimoji="1" lang="ko-KR" altLang="en-US" smtClean="0"/>
              <a:t>9</a:t>
            </a:fld>
            <a:endParaRPr kumimoji="1" lang="ko-KR" altLang="en-US"/>
          </a:p>
        </p:txBody>
      </p:sp>
      <p:graphicFrame>
        <p:nvGraphicFramePr>
          <p:cNvPr id="6" name="다이어그램 5">
            <a:extLst>
              <a:ext uri="{FF2B5EF4-FFF2-40B4-BE49-F238E27FC236}">
                <a16:creationId xmlns:a16="http://schemas.microsoft.com/office/drawing/2014/main" id="{68BAC8FA-E598-8CFC-BFE5-DDEAC17119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1991203"/>
              </p:ext>
            </p:extLst>
          </p:nvPr>
        </p:nvGraphicFramePr>
        <p:xfrm>
          <a:off x="4064000" y="12009758"/>
          <a:ext cx="16256000" cy="1951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40500477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나눔스퀘어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맑은 고딕"/>
            <a:ea typeface="맑은 고딕"/>
            <a:cs typeface="맑은 고딕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나눔스퀘어 ExtraBold"/>
        <a:ea typeface="나눔스퀘어 ExtraBold"/>
        <a:cs typeface="나눔스퀘어 ExtraBold"/>
      </a:majorFont>
      <a:minorFont>
        <a:latin typeface="나눔스퀘어 ExtraBold"/>
        <a:ea typeface="나눔스퀘어 ExtraBold"/>
        <a:cs typeface="나눔스퀘어 Extra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나눔스퀘어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맑은 고딕"/>
            <a:ea typeface="맑은 고딕"/>
            <a:cs typeface="맑은 고딕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965</TotalTime>
  <Words>4223</Words>
  <Application>Microsoft Macintosh PowerPoint</Application>
  <PresentationFormat>사용자 지정</PresentationFormat>
  <Paragraphs>672</Paragraphs>
  <Slides>48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48</vt:i4>
      </vt:variant>
    </vt:vector>
  </HeadingPairs>
  <TitlesOfParts>
    <vt:vector size="58" baseType="lpstr">
      <vt:lpstr>넥슨Lv2고딕</vt:lpstr>
      <vt:lpstr>Arial</vt:lpstr>
      <vt:lpstr>-apple-system</vt:lpstr>
      <vt:lpstr>넥슨Lv1고딕 OTF</vt:lpstr>
      <vt:lpstr>NexonGothic Std L</vt:lpstr>
      <vt:lpstr>넥슨Lv1고딕 OTF Light</vt:lpstr>
      <vt:lpstr>NexonGothic Std M</vt:lpstr>
      <vt:lpstr>맑은 고딕</vt:lpstr>
      <vt:lpstr>White</vt:lpstr>
      <vt:lpstr>Office 테마</vt:lpstr>
      <vt:lpstr>PowerPoint 프레젠테이션</vt:lpstr>
      <vt:lpstr>요약</vt:lpstr>
      <vt:lpstr>요약(계속)</vt:lpstr>
      <vt:lpstr>요약(계속)</vt:lpstr>
      <vt:lpstr>요약(계속)</vt:lpstr>
      <vt:lpstr>SCHEDULE_EXACT_ALARM 기본적으로 거부</vt:lpstr>
      <vt:lpstr>context에 등록된 브로드캐스트는 앱이 캐시된 상태에서 대기</vt:lpstr>
      <vt:lpstr>앱이 자신의 백그라운드 프로세스만 종료 가능</vt:lpstr>
      <vt:lpstr>설치 가능한 최소 타겟 API 레벨</vt:lpstr>
      <vt:lpstr>미디어 owner package name 수정 가능</vt:lpstr>
      <vt:lpstr>사진과 영상에 대한 부분적 액세스 권한 부여</vt:lpstr>
      <vt:lpstr>안전한 전체 화면 인텐트 알림</vt:lpstr>
      <vt:lpstr>고정 알림에 대한 UX 변경</vt:lpstr>
      <vt:lpstr>찾기 쉬워진 데이터 보안 정보</vt:lpstr>
      <vt:lpstr>폰트 비선형 200% 확대</vt:lpstr>
      <vt:lpstr>포그라운드 서비스 타입 요구</vt:lpstr>
      <vt:lpstr>OpenJDK 17 업데이트</vt:lpstr>
      <vt:lpstr>암시적 인텐트와 펜딩 인텐트 제한 사항</vt:lpstr>
      <vt:lpstr>런타임에 등록된 브로드캐스트 리시버는 export 동작 명시 필요</vt:lpstr>
      <vt:lpstr>시스템 브로드캐스트만 수신하는 리시버에 예외 발생</vt:lpstr>
      <vt:lpstr>안전한 동적 코드 로딩</vt:lpstr>
      <vt:lpstr>압축 파일 경로 순회 취약점 개선</vt:lpstr>
      <vt:lpstr>백그라운드 액티비티 시작 시 추가 제한 적용</vt:lpstr>
      <vt:lpstr>비 SDK 제한 사항 업데이트</vt:lpstr>
      <vt:lpstr>앱별 언어 기본 설정</vt:lpstr>
      <vt:lpstr>굴절 문법 API</vt:lpstr>
      <vt:lpstr>지역 기본 설정</vt:lpstr>
      <vt:lpstr>폰트 비선형 200% 확대</vt:lpstr>
      <vt:lpstr>앱 스토어 개선</vt:lpstr>
      <vt:lpstr>사용지가 스크린샷 찍을 때 감지</vt:lpstr>
      <vt:lpstr>뒤로 탐색 예측 애니메이션 지원 추가</vt:lpstr>
      <vt:lpstr>SCHEDULE_EXACT_ALARM 권한 기본적으로 거부</vt:lpstr>
      <vt:lpstr>SCHEDULE_EXACT_ALARM 권한 기본적으로 거부(계속)</vt:lpstr>
      <vt:lpstr>SCHEDULE_EXACT_ALARM 권한 기본적으로 거부(계속)</vt:lpstr>
      <vt:lpstr>SCHEDULE_EXACT_ALARM 권한 기본적으로 거부(계속)</vt:lpstr>
      <vt:lpstr>사진과 영상에 대한 부분적 접근 권한</vt:lpstr>
      <vt:lpstr>사진과 영상에 대한 부분적 접근 권한(계속)</vt:lpstr>
      <vt:lpstr>사진과 영상에 대한 부분적 접근 권한(계속)</vt:lpstr>
      <vt:lpstr>사진과 영상에 대한 부분적 접근 권한(계속)</vt:lpstr>
      <vt:lpstr>찾기 쉬워진 데이터 보안 정보</vt:lpstr>
      <vt:lpstr>포그라운드 서비스 타입 명시 필요</vt:lpstr>
      <vt:lpstr>포그라운드 서비스 타입 명시 필요(계속)</vt:lpstr>
      <vt:lpstr>포그라운드 서비스 타입 명시 필요(계속)</vt:lpstr>
      <vt:lpstr>포그라운드 서비스를 사용자 시작 데이터 작업으로 변경</vt:lpstr>
      <vt:lpstr>포그라운드 서비스를 사용자 시작 데이터 작업으로 변경(계속)</vt:lpstr>
      <vt:lpstr>포그라운드 서비스를 사용자 시작 데이터 작업으로 변경(계속)</vt:lpstr>
      <vt:lpstr>포그라운드 서비스를 사용자 시작 데이터 작업으로 변경(계속)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이승윤 [leeseungyun]</cp:lastModifiedBy>
  <cp:revision>9</cp:revision>
  <dcterms:modified xsi:type="dcterms:W3CDTF">2023-05-30T01:23:17Z</dcterms:modified>
</cp:coreProperties>
</file>